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1" r:id="rId2"/>
  </p:sldMasterIdLst>
  <p:notesMasterIdLst>
    <p:notesMasterId r:id="rId16"/>
  </p:notesMasterIdLst>
  <p:handoutMasterIdLst>
    <p:handoutMasterId r:id="rId17"/>
  </p:handoutMasterIdLst>
  <p:sldIdLst>
    <p:sldId id="256" r:id="rId3"/>
    <p:sldId id="418" r:id="rId4"/>
    <p:sldId id="257" r:id="rId5"/>
    <p:sldId id="2076137759" r:id="rId6"/>
    <p:sldId id="258" r:id="rId7"/>
    <p:sldId id="3170" r:id="rId8"/>
    <p:sldId id="2076137757" r:id="rId9"/>
    <p:sldId id="2076137763" r:id="rId10"/>
    <p:sldId id="2076137764" r:id="rId11"/>
    <p:sldId id="2076137765" r:id="rId12"/>
    <p:sldId id="2076137470" r:id="rId13"/>
    <p:sldId id="2076137766" r:id="rId14"/>
    <p:sldId id="42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7C8"/>
    <a:srgbClr val="BABBBC"/>
    <a:srgbClr val="FFFFFF"/>
    <a:srgbClr val="0358A4"/>
    <a:srgbClr val="27AB53"/>
    <a:srgbClr val="46D577"/>
    <a:srgbClr val="CCC700"/>
    <a:srgbClr val="EDE600"/>
    <a:srgbClr val="008CE2"/>
    <a:srgbClr val="1A1F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92" autoAdjust="0"/>
    <p:restoredTop sz="67891" autoAdjust="0"/>
  </p:normalViewPr>
  <p:slideViewPr>
    <p:cSldViewPr snapToGrid="0" showGuides="1">
      <p:cViewPr varScale="1">
        <p:scale>
          <a:sx n="85" d="100"/>
          <a:sy n="85" d="100"/>
        </p:scale>
        <p:origin x="2144" y="160"/>
      </p:cViewPr>
      <p:guideLst>
        <p:guide orient="horz" pos="2160"/>
        <p:guide pos="3840"/>
      </p:guideLst>
    </p:cSldViewPr>
  </p:slideViewPr>
  <p:outlineViewPr>
    <p:cViewPr>
      <p:scale>
        <a:sx n="33" d="100"/>
        <a:sy n="33" d="100"/>
      </p:scale>
      <p:origin x="0" y="-20997"/>
    </p:cViewPr>
  </p:outlin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85" d="100"/>
          <a:sy n="85" d="100"/>
        </p:scale>
        <p:origin x="2055" y="6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CE5E28-6D4B-4810-A079-D751FE23C4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E7E4E85-A2D1-4428-85A8-B371B6AEA3A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56BDA5-FBCC-43E1-957B-02AF36889AD5}" type="datetimeFigureOut">
              <a:rPr lang="en-US" smtClean="0"/>
              <a:t>12/2/23</a:t>
            </a:fld>
            <a:endParaRPr lang="en-US"/>
          </a:p>
        </p:txBody>
      </p:sp>
      <p:sp>
        <p:nvSpPr>
          <p:cNvPr id="4" name="Footer Placeholder 3">
            <a:extLst>
              <a:ext uri="{FF2B5EF4-FFF2-40B4-BE49-F238E27FC236}">
                <a16:creationId xmlns:a16="http://schemas.microsoft.com/office/drawing/2014/main" id="{F7709AED-0ECA-4AC2-81B5-8768A3F958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979531E-4E81-41B9-97A8-8F57DA33FD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741FA5-E9CF-49C4-A86E-63E2406CDC57}" type="slidenum">
              <a:rPr lang="en-US" smtClean="0"/>
              <a:t>‹#›</a:t>
            </a:fld>
            <a:endParaRPr lang="en-US"/>
          </a:p>
        </p:txBody>
      </p:sp>
    </p:spTree>
    <p:extLst>
      <p:ext uri="{BB962C8B-B14F-4D97-AF65-F5344CB8AC3E}">
        <p14:creationId xmlns:p14="http://schemas.microsoft.com/office/powerpoint/2010/main" val="2365385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44CDF0-0D54-4AFE-B409-D6358A9BB9A1}" type="datetimeFigureOut">
              <a:rPr lang="en-US" smtClean="0"/>
              <a:t>12/2/23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24C93-78CA-4AF0-9E77-825D60ABA46D}" type="slidenum">
              <a:rPr lang="en-US" smtClean="0"/>
              <a:t>‹#›</a:t>
            </a:fld>
            <a:endParaRPr lang="en-US"/>
          </a:p>
        </p:txBody>
      </p:sp>
    </p:spTree>
    <p:extLst>
      <p:ext uri="{BB962C8B-B14F-4D97-AF65-F5344CB8AC3E}">
        <p14:creationId xmlns:p14="http://schemas.microsoft.com/office/powerpoint/2010/main" val="3628315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azure/cosmos-db/synapse-link-use-cases"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docs.microsoft.com/en-us/learn/modules/design-hybrid-transactional-analytical-processing-using-azure-synapse-analytics/"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learn/modules/query-azure-cosmos-db-with-sql-serverless-for-azure-synapse-analytic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spark.apache.org/docs/latest/api/python/pyspark.sql.html?highlight=explode#pyspark.sql.functions.explod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1</a:t>
            </a:fld>
            <a:endParaRPr lang="en-US"/>
          </a:p>
        </p:txBody>
      </p:sp>
    </p:spTree>
    <p:extLst>
      <p:ext uri="{BB962C8B-B14F-4D97-AF65-F5344CB8AC3E}">
        <p14:creationId xmlns:p14="http://schemas.microsoft.com/office/powerpoint/2010/main" val="37643825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i="1" dirty="0"/>
              <a:t>Step 4: Creating the final DataFrame</a:t>
            </a:r>
          </a:p>
          <a:p>
            <a:pPr marL="0" marR="0" lvl="0" indent="0" defTabSz="228554" eaLnBrk="1" fontAlgn="auto" latinLnBrk="0" hangingPunct="1">
              <a:lnSpc>
                <a:spcPct val="117999"/>
              </a:lnSpc>
              <a:spcBef>
                <a:spcPts val="0"/>
              </a:spcBef>
              <a:spcAft>
                <a:spcPts val="0"/>
              </a:spcAft>
              <a:buClrTx/>
              <a:buSzTx/>
              <a:buFontTx/>
              <a:buNone/>
              <a:tabLst/>
              <a:defRPr/>
            </a:pPr>
            <a:r>
              <a:rPr lang="en-GB" b="0" i="0" dirty="0">
                <a:solidFill>
                  <a:srgbClr val="24292E"/>
                </a:solidFill>
                <a:effectLst/>
                <a:latin typeface="-apple-system"/>
              </a:rPr>
              <a:t>The final step is to join the </a:t>
            </a:r>
            <a:r>
              <a:rPr lang="en-GB" dirty="0"/>
              <a:t>preferredProductsFlat</a:t>
            </a:r>
            <a:r>
              <a:rPr lang="en-GB" b="0" i="0" dirty="0">
                <a:solidFill>
                  <a:srgbClr val="24292E"/>
                </a:solidFill>
                <a:effectLst/>
                <a:latin typeface="-apple-system"/>
              </a:rPr>
              <a:t> and </a:t>
            </a:r>
            <a:r>
              <a:rPr lang="en-GB" dirty="0"/>
              <a:t>productReviews</a:t>
            </a:r>
            <a:r>
              <a:rPr lang="en-GB" b="0" i="0" dirty="0">
                <a:solidFill>
                  <a:srgbClr val="24292E"/>
                </a:solidFill>
                <a:effectLst/>
                <a:latin typeface="-apple-system"/>
              </a:rPr>
              <a:t> DataFrames on the </a:t>
            </a:r>
            <a:r>
              <a:rPr lang="en-GB" dirty="0"/>
              <a:t>userId</a:t>
            </a:r>
            <a:r>
              <a:rPr lang="en-GB" b="0" i="0" dirty="0">
                <a:solidFill>
                  <a:srgbClr val="24292E"/>
                </a:solidFill>
                <a:effectLst/>
                <a:latin typeface="-apple-system"/>
              </a:rPr>
              <a:t> and </a:t>
            </a:r>
            <a:r>
              <a:rPr lang="en-GB" dirty="0"/>
              <a:t>productId</a:t>
            </a:r>
            <a:r>
              <a:rPr lang="en-GB" b="0" i="0" dirty="0">
                <a:solidFill>
                  <a:srgbClr val="24292E"/>
                </a:solidFill>
                <a:effectLst/>
                <a:latin typeface="-apple-system"/>
              </a:rPr>
              <a:t> values to build our graph of preferred product reviews. To do this, enter the following in a new cell and </a:t>
            </a:r>
            <a:r>
              <a:rPr lang="en-GB" b="1" i="0" dirty="0">
                <a:solidFill>
                  <a:srgbClr val="24292E"/>
                </a:solidFill>
                <a:effectLst/>
                <a:latin typeface="-apple-system"/>
              </a:rPr>
              <a:t>run</a:t>
            </a:r>
            <a:r>
              <a:rPr lang="en-GB" b="0" i="0" dirty="0">
                <a:solidFill>
                  <a:srgbClr val="24292E"/>
                </a:solidFill>
                <a:effectLst/>
                <a:latin typeface="-apple-system"/>
              </a:rPr>
              <a:t> it:</a:t>
            </a:r>
          </a:p>
          <a:p>
            <a:pPr marL="0" marR="0" lvl="0" indent="0" defTabSz="228554" eaLnBrk="1" fontAlgn="auto" latinLnBrk="0" hangingPunct="1">
              <a:lnSpc>
                <a:spcPct val="117999"/>
              </a:lnSpc>
              <a:spcBef>
                <a:spcPts val="0"/>
              </a:spcBef>
              <a:spcAft>
                <a:spcPts val="0"/>
              </a:spcAft>
              <a:buClrTx/>
              <a:buSzTx/>
              <a:buFontTx/>
              <a:buNone/>
              <a:tabLst/>
              <a:defRPr/>
            </a:pPr>
            <a:endParaRPr lang="en-GB" b="0" i="0" dirty="0">
              <a:solidFill>
                <a:srgbClr val="24292E"/>
              </a:solidFill>
              <a:effectLst/>
              <a:latin typeface="-apple-system"/>
            </a:endParaRPr>
          </a:p>
          <a:p>
            <a:pPr marL="0" marR="0" lvl="0" indent="0" defTabSz="228554" eaLnBrk="1" fontAlgn="auto" latinLnBrk="0" hangingPunct="1">
              <a:lnSpc>
                <a:spcPct val="117999"/>
              </a:lnSpc>
              <a:spcBef>
                <a:spcPts val="0"/>
              </a:spcBef>
              <a:spcAft>
                <a:spcPts val="0"/>
              </a:spcAft>
              <a:buClrTx/>
              <a:buSzTx/>
              <a:buFontTx/>
              <a:buNone/>
              <a:tabLst/>
              <a:defRPr/>
            </a:pPr>
            <a:r>
              <a:rPr lang="en-IE" dirty="0"/>
              <a:t>preferredProductReviews = (preferredProductsFlat.join(productReviews,</a:t>
            </a:r>
          </a:p>
          <a:p>
            <a:pPr marL="0" marR="0" lvl="0" indent="0" defTabSz="228554" eaLnBrk="1" fontAlgn="auto" latinLnBrk="0" hangingPunct="1">
              <a:lnSpc>
                <a:spcPct val="117999"/>
              </a:lnSpc>
              <a:spcBef>
                <a:spcPts val="0"/>
              </a:spcBef>
              <a:spcAft>
                <a:spcPts val="0"/>
              </a:spcAft>
              <a:buClrTx/>
              <a:buSzTx/>
              <a:buFontTx/>
              <a:buNone/>
              <a:tabLst/>
              <a:defRPr/>
            </a:pPr>
            <a:r>
              <a:rPr lang="en-IE" dirty="0"/>
              <a:t>    (preferredProductsFlat.userId == productReviews.userId) &amp;</a:t>
            </a:r>
          </a:p>
          <a:p>
            <a:pPr marL="0" marR="0" lvl="0" indent="0" defTabSz="228554" eaLnBrk="1" fontAlgn="auto" latinLnBrk="0" hangingPunct="1">
              <a:lnSpc>
                <a:spcPct val="117999"/>
              </a:lnSpc>
              <a:spcBef>
                <a:spcPts val="0"/>
              </a:spcBef>
              <a:spcAft>
                <a:spcPts val="0"/>
              </a:spcAft>
              <a:buClrTx/>
              <a:buSzTx/>
              <a:buFontTx/>
              <a:buNone/>
              <a:tabLst/>
              <a:defRPr/>
            </a:pPr>
            <a:r>
              <a:rPr lang="en-IE" dirty="0"/>
              <a:t>    (preferredProductsFlat.productId == productReviews.productId))</a:t>
            </a:r>
          </a:p>
          <a:p>
            <a:pPr marL="0" marR="0" lvl="0" indent="0" defTabSz="228554" eaLnBrk="1" fontAlgn="auto" latinLnBrk="0" hangingPunct="1">
              <a:lnSpc>
                <a:spcPct val="117999"/>
              </a:lnSpc>
              <a:spcBef>
                <a:spcPts val="0"/>
              </a:spcBef>
              <a:spcAft>
                <a:spcPts val="0"/>
              </a:spcAft>
              <a:buClrTx/>
              <a:buSzTx/>
              <a:buFontTx/>
              <a:buNone/>
              <a:tabLst/>
              <a:defRPr/>
            </a:pPr>
            <a:r>
              <a:rPr lang="en-IE" dirty="0"/>
              <a:t>)</a:t>
            </a:r>
          </a:p>
          <a:p>
            <a:pPr marL="0" marR="0" lvl="0" indent="0" defTabSz="228554" eaLnBrk="1" fontAlgn="auto" latinLnBrk="0" hangingPunct="1">
              <a:lnSpc>
                <a:spcPct val="117999"/>
              </a:lnSpc>
              <a:spcBef>
                <a:spcPts val="0"/>
              </a:spcBef>
              <a:spcAft>
                <a:spcPts val="0"/>
              </a:spcAft>
              <a:buClrTx/>
              <a:buSzTx/>
              <a:buFontTx/>
              <a:buNone/>
              <a:tabLst/>
              <a:defRPr/>
            </a:pPr>
            <a:endParaRPr lang="en-IE" dirty="0"/>
          </a:p>
          <a:p>
            <a:pPr marL="0" marR="0" lvl="0" indent="0" defTabSz="228554" eaLnBrk="1" fontAlgn="auto" latinLnBrk="0" hangingPunct="1">
              <a:lnSpc>
                <a:spcPct val="117999"/>
              </a:lnSpc>
              <a:spcBef>
                <a:spcPts val="0"/>
              </a:spcBef>
              <a:spcAft>
                <a:spcPts val="0"/>
              </a:spcAft>
              <a:buClrTx/>
              <a:buSzTx/>
              <a:buFontTx/>
              <a:buNone/>
              <a:tabLst/>
              <a:defRPr/>
            </a:pPr>
            <a:r>
              <a:rPr lang="en-IE" dirty="0"/>
              <a:t>display(preferredProductReviews.limit(100))</a:t>
            </a:r>
          </a:p>
          <a:p>
            <a:pPr marL="0" marR="0" lvl="0" indent="0" defTabSz="228554" eaLnBrk="1" fontAlgn="auto" latinLnBrk="0" hangingPunct="1">
              <a:lnSpc>
                <a:spcPct val="117999"/>
              </a:lnSpc>
              <a:spcBef>
                <a:spcPts val="0"/>
              </a:spcBef>
              <a:spcAft>
                <a:spcPts val="0"/>
              </a:spcAft>
              <a:buClrTx/>
              <a:buSzTx/>
              <a:buFontTx/>
              <a:buNone/>
              <a:tabLst/>
              <a:defRPr/>
            </a:pPr>
            <a:endParaRPr lang="en-GB" b="0" i="0" dirty="0">
              <a:solidFill>
                <a:srgbClr val="24292E"/>
              </a:solidFill>
              <a:effectLst/>
              <a:latin typeface="-apple-system"/>
            </a:endParaRPr>
          </a:p>
          <a:p>
            <a:pPr marL="0" marR="0" lvl="0" indent="0" defTabSz="228554" eaLnBrk="1" fontAlgn="auto" latinLnBrk="0" hangingPunct="1">
              <a:lnSpc>
                <a:spcPct val="117999"/>
              </a:lnSpc>
              <a:spcBef>
                <a:spcPts val="0"/>
              </a:spcBef>
              <a:spcAft>
                <a:spcPts val="0"/>
              </a:spcAft>
              <a:buClrTx/>
              <a:buSzTx/>
              <a:buFontTx/>
              <a:buNone/>
              <a:tabLst/>
              <a:defRPr/>
            </a:pPr>
            <a:endParaRPr lang="en-IE" dirty="0"/>
          </a:p>
          <a:p>
            <a:r>
              <a:rPr lang="en-IE" dirty="0"/>
              <a:t>https://docs.microsoft.com/en-us/learn/modules/query-azure-cosmos-db-with-apache-spark-for-azure-synapse-analytics/</a:t>
            </a:r>
          </a:p>
          <a:p>
            <a:endParaRPr lang="en-IE" dirty="0"/>
          </a:p>
        </p:txBody>
      </p:sp>
    </p:spTree>
    <p:extLst>
      <p:ext uri="{BB962C8B-B14F-4D97-AF65-F5344CB8AC3E}">
        <p14:creationId xmlns:p14="http://schemas.microsoft.com/office/powerpoint/2010/main" val="871859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24292E"/>
                </a:solidFill>
                <a:effectLst/>
                <a:latin typeface="-apple-system"/>
              </a:rPr>
              <a:t>The query starts out by creating a new serverless SQL pool database named Profiles if it does not exist, then executes USE Profiles to run the rest of the script contents against the Profiles database. Next, it drops the UserProfileHTAP view if it exists. Finally, it performs the following:</a:t>
            </a:r>
          </a:p>
          <a:p>
            <a:pPr algn="l"/>
            <a:endParaRPr lang="en-GB" b="0" i="0" dirty="0">
              <a:solidFill>
                <a:srgbClr val="24292E"/>
              </a:solidFill>
              <a:effectLst/>
              <a:latin typeface="-apple-system"/>
            </a:endParaRPr>
          </a:p>
          <a:p>
            <a:pPr marL="228600" indent="-228600" algn="l">
              <a:buFont typeface="+mj-lt"/>
              <a:buAutoNum type="arabicPeriod"/>
            </a:pPr>
            <a:r>
              <a:rPr lang="en-GB" b="0" i="0" dirty="0">
                <a:solidFill>
                  <a:srgbClr val="24292E"/>
                </a:solidFill>
                <a:effectLst/>
                <a:latin typeface="-apple-system"/>
              </a:rPr>
              <a:t>Creates a SQL view named UserProfileHTAP.</a:t>
            </a:r>
          </a:p>
          <a:p>
            <a:pPr marL="228600" indent="-228600" algn="l">
              <a:buFont typeface="+mj-lt"/>
              <a:buAutoNum type="arabicPeriod"/>
            </a:pPr>
            <a:r>
              <a:rPr lang="en-GB" b="0" i="0" dirty="0">
                <a:solidFill>
                  <a:srgbClr val="24292E"/>
                </a:solidFill>
                <a:effectLst/>
                <a:latin typeface="-apple-system"/>
              </a:rPr>
              <a:t>Uses the OPENROWSET statement to set the data source type to CosmosDB, sets the account details, and specifies that we want to create the view over the Azure Cosmos DB analytical store container named UserProfileHTAP.</a:t>
            </a:r>
          </a:p>
          <a:p>
            <a:pPr marL="228600" indent="-228600" algn="l">
              <a:buFont typeface="+mj-lt"/>
              <a:buAutoNum type="arabicPeriod"/>
            </a:pPr>
            <a:r>
              <a:rPr lang="en-GB" b="0" i="0" dirty="0">
                <a:solidFill>
                  <a:srgbClr val="24292E"/>
                </a:solidFill>
                <a:effectLst/>
                <a:latin typeface="-apple-system"/>
              </a:rPr>
              <a:t>The WITH clause matches the property names in the JSON documents and applies the appropriate SQL data types. Notice that we set the preferredProducts and productReviews fields to varchar(max). This is because both of these properties contain JSON-formatted data within.</a:t>
            </a:r>
          </a:p>
          <a:p>
            <a:pPr marL="228600" indent="-228600" algn="l">
              <a:buFont typeface="+mj-lt"/>
              <a:buAutoNum type="arabicPeriod"/>
            </a:pPr>
            <a:r>
              <a:rPr lang="en-GB" b="0" i="0" dirty="0">
                <a:solidFill>
                  <a:srgbClr val="24292E"/>
                </a:solidFill>
                <a:effectLst/>
                <a:latin typeface="-apple-system"/>
              </a:rPr>
              <a:t>Since the productReviews property in the JSON documents contain nested subarrays, we want to "join" the properties from the document with all elements of the array. Synapse SQL enables us to flatten the nested structure by applying the OPENJSON function on the nested array. We flatten the values within productReviews like we did using the Python explode function earlier in the Synapse Notebook.</a:t>
            </a:r>
          </a:p>
          <a:p>
            <a:pPr marL="228600" indent="-228600" algn="l">
              <a:buFont typeface="+mj-lt"/>
              <a:buAutoNum type="arabicPeriod"/>
            </a:pPr>
            <a:r>
              <a:rPr lang="en-GB" b="0" i="0" dirty="0">
                <a:solidFill>
                  <a:srgbClr val="24292E"/>
                </a:solidFill>
                <a:effectLst/>
                <a:latin typeface="-apple-system"/>
              </a:rPr>
              <a:t>The output shows that the statements successfully executed.</a:t>
            </a:r>
          </a:p>
          <a:p>
            <a:pPr marL="0" marR="0" lvl="0" indent="0" defTabSz="228554" eaLnBrk="1" fontAlgn="auto" latinLnBrk="0" hangingPunct="1">
              <a:lnSpc>
                <a:spcPct val="117999"/>
              </a:lnSpc>
              <a:spcBef>
                <a:spcPts val="0"/>
              </a:spcBef>
              <a:spcAft>
                <a:spcPts val="0"/>
              </a:spcAft>
              <a:buClrTx/>
              <a:buSzTx/>
              <a:buFontTx/>
              <a:buNone/>
              <a:tabLst/>
              <a:defRPr/>
            </a:pPr>
            <a:endParaRPr lang="en-IE" dirty="0"/>
          </a:p>
          <a:p>
            <a:r>
              <a:rPr lang="en-GB" b="0" i="0" dirty="0">
                <a:solidFill>
                  <a:srgbClr val="24292E"/>
                </a:solidFill>
                <a:effectLst/>
                <a:latin typeface="-apple-system"/>
              </a:rPr>
              <a:t>This is just one example. You can create queries that perform cross-container queries, query JSON data, and use aggregation or windowing functions within the queries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dirty="0"/>
          </a:p>
          <a:p>
            <a:r>
              <a:rPr lang="en-IE" dirty="0"/>
              <a:t>https://docs.microsoft.com/en-us/learn/modules/query-azure-cosmos-db-with-sql-serverless-for-azure-synapse-analytics/</a:t>
            </a:r>
          </a:p>
        </p:txBody>
      </p:sp>
    </p:spTree>
    <p:extLst>
      <p:ext uri="{BB962C8B-B14F-4D97-AF65-F5344CB8AC3E}">
        <p14:creationId xmlns:p14="http://schemas.microsoft.com/office/powerpoint/2010/main" val="737476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b="0" i="0" dirty="0">
              <a:effectLst/>
            </a:endParaRPr>
          </a:p>
        </p:txBody>
      </p:sp>
      <p:sp>
        <p:nvSpPr>
          <p:cNvPr id="4" name="Slide Number Placeholder 3"/>
          <p:cNvSpPr>
            <a:spLocks noGrp="1"/>
          </p:cNvSpPr>
          <p:nvPr>
            <p:ph type="sldNum" sz="quarter" idx="5"/>
          </p:nvPr>
        </p:nvSpPr>
        <p:spPr/>
        <p:txBody>
          <a:bodyPr/>
          <a:lstStyle/>
          <a:p>
            <a:fld id="{37E24C93-78CA-4AF0-9E77-825D60ABA46D}" type="slidenum">
              <a:rPr lang="en-US" smtClean="0"/>
              <a:t>13</a:t>
            </a:fld>
            <a:endParaRPr lang="en-US"/>
          </a:p>
        </p:txBody>
      </p:sp>
    </p:spTree>
    <p:extLst>
      <p:ext uri="{BB962C8B-B14F-4D97-AF65-F5344CB8AC3E}">
        <p14:creationId xmlns:p14="http://schemas.microsoft.com/office/powerpoint/2010/main" val="1674645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2</a:t>
            </a:fld>
            <a:endParaRPr lang="en-US"/>
          </a:p>
        </p:txBody>
      </p:sp>
    </p:spTree>
    <p:extLst>
      <p:ext uri="{BB962C8B-B14F-4D97-AF65-F5344CB8AC3E}">
        <p14:creationId xmlns:p14="http://schemas.microsoft.com/office/powerpoint/2010/main" val="1206117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3</a:t>
            </a:fld>
            <a:endParaRPr lang="en-US"/>
          </a:p>
        </p:txBody>
      </p:sp>
    </p:spTree>
    <p:extLst>
      <p:ext uri="{BB962C8B-B14F-4D97-AF65-F5344CB8AC3E}">
        <p14:creationId xmlns:p14="http://schemas.microsoft.com/office/powerpoint/2010/main" val="1850920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E" b="0" i="0" dirty="0">
                <a:solidFill>
                  <a:srgbClr val="171717"/>
                </a:solidFill>
                <a:effectLst/>
                <a:latin typeface="Segoe UI" panose="020B0502040204020203" pitchFamily="34" charset="0"/>
              </a:rPr>
              <a:t>Azure Synapse Link for Azure Cosmos DB is a cloud-native hybrid transactional and analytical processing (HTAP) capability that enables you to run near real-time analytics over operational data in Azure Cosmos DB. Azure Synapse Link creates a tight seamless integration between Azure Cosmos DB and Azure Synapse Analytics.</a:t>
            </a:r>
          </a:p>
          <a:p>
            <a:pPr algn="l"/>
            <a:endParaRPr lang="en-IE" b="0" i="0" dirty="0">
              <a:solidFill>
                <a:srgbClr val="171717"/>
              </a:solidFill>
              <a:effectLst/>
              <a:latin typeface="Segoe UI" panose="020B0502040204020203" pitchFamily="34" charset="0"/>
            </a:endParaRPr>
          </a:p>
          <a:p>
            <a:pPr algn="l"/>
            <a:r>
              <a:rPr lang="en-GB" b="0" i="0" dirty="0">
                <a:solidFill>
                  <a:srgbClr val="171717"/>
                </a:solidFill>
                <a:effectLst/>
                <a:latin typeface="Segoe UI" panose="020B0502040204020203" pitchFamily="34" charset="0"/>
              </a:rPr>
              <a:t>The architecture shown in this slide depicts how to design a hybrid transactional and analytical process using Azure Synapse Analytics.</a:t>
            </a:r>
          </a:p>
          <a:p>
            <a:pPr algn="l"/>
            <a:r>
              <a:rPr lang="en-GB" b="0" i="0" dirty="0">
                <a:solidFill>
                  <a:srgbClr val="171717"/>
                </a:solidFill>
                <a:effectLst/>
                <a:latin typeface="Segoe UI" panose="020B0502040204020203" pitchFamily="34" charset="0"/>
              </a:rPr>
              <a:t>On the left-hand side, it shows the operational data that comes in at the transactional store in a container in Azure Cosmos DB. </a:t>
            </a:r>
          </a:p>
          <a:p>
            <a:pPr algn="l"/>
            <a:r>
              <a:rPr lang="en-GB" b="0" i="0" dirty="0">
                <a:solidFill>
                  <a:srgbClr val="171717"/>
                </a:solidFill>
                <a:effectLst/>
                <a:latin typeface="Segoe UI" panose="020B0502040204020203" pitchFamily="34" charset="0"/>
              </a:rPr>
              <a:t>An auto-sync takes place to move the operational data to the analytical store, also stored in an Azure Cosmos DB container. </a:t>
            </a:r>
          </a:p>
          <a:p>
            <a:pPr algn="l"/>
            <a:r>
              <a:rPr lang="en-GB" b="0" i="0" dirty="0">
                <a:solidFill>
                  <a:srgbClr val="171717"/>
                </a:solidFill>
                <a:effectLst/>
                <a:latin typeface="Segoe UI" panose="020B0502040204020203" pitchFamily="34" charset="0"/>
              </a:rPr>
              <a:t>Then, through Cloud-Native HTAP with Azure Synapse Link, the data can be stored in Azure Synapse Analytics, where you can use the data for machine learning and analytical services.</a:t>
            </a:r>
            <a:endParaRPr lang="en-IE" b="0" i="0" dirty="0">
              <a:solidFill>
                <a:srgbClr val="171717"/>
              </a:solidFill>
              <a:effectLst/>
              <a:latin typeface="Segoe UI" panose="020B0502040204020203" pitchFamily="34" charset="0"/>
            </a:endParaRPr>
          </a:p>
          <a:p>
            <a:pPr algn="l"/>
            <a:endParaRPr lang="en-IE" b="0" i="0" dirty="0">
              <a:solidFill>
                <a:srgbClr val="171717"/>
              </a:solidFill>
              <a:effectLst/>
              <a:latin typeface="Segoe UI" panose="020B0502040204020203" pitchFamily="34" charset="0"/>
            </a:endParaRPr>
          </a:p>
          <a:p>
            <a:pPr algn="l"/>
            <a:r>
              <a:rPr lang="en-IE" b="0" i="0" dirty="0">
                <a:solidFill>
                  <a:srgbClr val="171717"/>
                </a:solidFill>
                <a:effectLst/>
                <a:latin typeface="Segoe UI" panose="020B0502040204020203" pitchFamily="34" charset="0"/>
              </a:rPr>
              <a:t>Synapse Link brings together Azure Cosmos DB analytical store with Azure Synapse analytics runtime support. This integration enables you to build cloud-native HTAP (Hybrid transactional/analytical processing) solutions that generate insights based on real-time updates to your operational data over large datasets. It unlocks new business scenarios to raise alerts based on live trends and build near real-time dashboards and business experiences based on user </a:t>
            </a:r>
            <a:r>
              <a:rPr lang="en-IE" b="0" i="0" dirty="0" err="1">
                <a:solidFill>
                  <a:srgbClr val="171717"/>
                </a:solidFill>
                <a:effectLst/>
                <a:latin typeface="Segoe UI" panose="020B0502040204020203" pitchFamily="34" charset="0"/>
              </a:rPr>
              <a:t>behavior</a:t>
            </a:r>
            <a:r>
              <a:rPr lang="en-IE" b="0" i="0" dirty="0">
                <a:solidFill>
                  <a:srgbClr val="171717"/>
                </a:solidFill>
                <a:effectLst/>
                <a:latin typeface="Segoe UI" panose="020B0502040204020203" pitchFamily="34" charset="0"/>
              </a:rPr>
              <a:t>.</a:t>
            </a:r>
          </a:p>
          <a:p>
            <a:pPr algn="l"/>
            <a:endParaRPr lang="en-IE" b="0" i="0" dirty="0">
              <a:solidFill>
                <a:srgbClr val="171717"/>
              </a:solidFill>
              <a:effectLst/>
              <a:latin typeface="Segoe UI" panose="020B0502040204020203" pitchFamily="34" charset="0"/>
            </a:endParaRPr>
          </a:p>
          <a:p>
            <a:pPr algn="l"/>
            <a:r>
              <a:rPr lang="en-IE" b="0" i="0" dirty="0">
                <a:solidFill>
                  <a:srgbClr val="171717"/>
                </a:solidFill>
                <a:effectLst/>
                <a:latin typeface="Segoe UI" panose="020B0502040204020203" pitchFamily="34" charset="0"/>
              </a:rPr>
              <a:t>Using Azure Cosmos DB analytical store, a fully isolated column store, Azure Synapse Link enables no Extract-Transform-Load (ETL) analytics in </a:t>
            </a:r>
            <a:r>
              <a:rPr lang="en-IE" b="0" i="0" u="none" strike="noStrike" dirty="0">
                <a:solidFill>
                  <a:srgbClr val="171717"/>
                </a:solidFill>
                <a:effectLst/>
                <a:latin typeface="Segoe UI" panose="020B0502040204020203" pitchFamily="34" charset="0"/>
              </a:rPr>
              <a:t>Azure Synapse Analytics </a:t>
            </a:r>
            <a:r>
              <a:rPr lang="en-IE" b="0" i="0" dirty="0">
                <a:solidFill>
                  <a:srgbClr val="171717"/>
                </a:solidFill>
                <a:effectLst/>
                <a:latin typeface="Segoe UI" panose="020B0502040204020203" pitchFamily="34" charset="0"/>
              </a:rPr>
              <a:t>against your operational data at scale. Business analysts, data engineers, and data scientists can now use Synapse Spark or Synapse SQL interchangeably to run near real-time business intelligence, analytics, and machine learning pipelines. You can achieve this without impacting the performance of your transactional workloads on Azure Cosmos DB.</a:t>
            </a:r>
          </a:p>
          <a:p>
            <a:pPr algn="l"/>
            <a:endParaRPr lang="en-IE" b="0" i="0" dirty="0">
              <a:solidFill>
                <a:srgbClr val="171717"/>
              </a:solidFill>
              <a:effectLst/>
              <a:latin typeface="Segoe UI" panose="020B0502040204020203" pitchFamily="34" charset="0"/>
            </a:endParaRPr>
          </a:p>
          <a:p>
            <a:pPr algn="l"/>
            <a:r>
              <a:rPr lang="en-IE" b="0" i="0" dirty="0">
                <a:solidFill>
                  <a:srgbClr val="171717"/>
                </a:solidFill>
                <a:effectLst/>
                <a:latin typeface="Segoe UI" panose="020B0502040204020203" pitchFamily="34" charset="0"/>
              </a:rPr>
              <a:t>If you have different roles within you’re organizations, this could be a starting point for use cases per role to develop HTAP with Azure Synapse Analytics, Synapse Link, and Azure Cosmos DB:</a:t>
            </a:r>
          </a:p>
          <a:p>
            <a:pPr algn="l"/>
            <a:endParaRPr lang="en-IE" b="0" i="0" dirty="0">
              <a:solidFill>
                <a:srgbClr val="171717"/>
              </a:solidFill>
              <a:effectLst/>
              <a:latin typeface="Segoe UI" panose="020B0502040204020203" pitchFamily="34" charset="0"/>
            </a:endParaRPr>
          </a:p>
          <a:p>
            <a:pPr marL="457200" indent="-457200">
              <a:buFont typeface="+mj-lt"/>
              <a:buAutoNum type="arabicPeriod"/>
            </a:pPr>
            <a:r>
              <a:rPr lang="en-IE" sz="1100" dirty="0">
                <a:solidFill>
                  <a:srgbClr val="171717"/>
                </a:solidFill>
                <a:latin typeface="Segoe UI" panose="020B0502040204020203" pitchFamily="34" charset="0"/>
                <a:cs typeface="Segoe UI" panose="020B0502040204020203" pitchFamily="34" charset="0"/>
              </a:rPr>
              <a:t>A data engineer who wants to make data accessible for consumers by creating SQL or Spark tables over Azure Cosmos DB containers without manual ETL processes.</a:t>
            </a:r>
            <a:br>
              <a:rPr lang="en-IE" sz="1100" dirty="0">
                <a:solidFill>
                  <a:srgbClr val="171717"/>
                </a:solidFill>
                <a:latin typeface="Segoe UI" panose="020B0502040204020203" pitchFamily="34" charset="0"/>
                <a:cs typeface="Segoe UI" panose="020B0502040204020203" pitchFamily="34" charset="0"/>
              </a:rPr>
            </a:br>
            <a:endParaRPr lang="en-IE" sz="1100" dirty="0">
              <a:solidFill>
                <a:srgbClr val="171717"/>
              </a:solidFill>
              <a:latin typeface="Segoe UI" panose="020B0502040204020203" pitchFamily="34" charset="0"/>
              <a:cs typeface="Segoe UI" panose="020B0502040204020203" pitchFamily="34" charset="0"/>
            </a:endParaRPr>
          </a:p>
          <a:p>
            <a:pPr marL="457200" indent="-457200">
              <a:buFont typeface="+mj-lt"/>
              <a:buAutoNum type="arabicPeriod"/>
            </a:pPr>
            <a:r>
              <a:rPr lang="en-IE" sz="1100" dirty="0">
                <a:solidFill>
                  <a:srgbClr val="171717"/>
                </a:solidFill>
                <a:latin typeface="Segoe UI" panose="020B0502040204020203" pitchFamily="34" charset="0"/>
                <a:cs typeface="Segoe UI" panose="020B0502040204020203" pitchFamily="34" charset="0"/>
              </a:rPr>
              <a:t>A BI engineer who wants to model and publish a report to access the operational data in Azure Cosmos DB directly through Synapse SQL.</a:t>
            </a:r>
            <a:br>
              <a:rPr lang="en-IE" sz="1100" dirty="0">
                <a:solidFill>
                  <a:srgbClr val="171717"/>
                </a:solidFill>
                <a:latin typeface="Segoe UI" panose="020B0502040204020203" pitchFamily="34" charset="0"/>
                <a:cs typeface="Segoe UI" panose="020B0502040204020203" pitchFamily="34" charset="0"/>
              </a:rPr>
            </a:br>
            <a:endParaRPr lang="en-IE" sz="1100" dirty="0">
              <a:solidFill>
                <a:srgbClr val="171717"/>
              </a:solidFill>
              <a:latin typeface="Segoe UI" panose="020B0502040204020203" pitchFamily="34" charset="0"/>
              <a:cs typeface="Segoe UI" panose="020B0502040204020203" pitchFamily="34" charset="0"/>
            </a:endParaRPr>
          </a:p>
          <a:p>
            <a:pPr marL="457200" indent="-457200">
              <a:buFont typeface="+mj-lt"/>
              <a:buAutoNum type="arabicPeriod"/>
            </a:pPr>
            <a:r>
              <a:rPr lang="en-IE" sz="1100" dirty="0">
                <a:solidFill>
                  <a:srgbClr val="171717"/>
                </a:solidFill>
                <a:latin typeface="Segoe UI" panose="020B0502040204020203" pitchFamily="34" charset="0"/>
                <a:cs typeface="Segoe UI" panose="020B0502040204020203" pitchFamily="34" charset="0"/>
              </a:rPr>
              <a:t>A data analyst who wants to derive insights from the operational data in an Azure Cosmos DB container by querying it with Synapse SQL reads the data at scale and combines those findings with other data sources.</a:t>
            </a:r>
            <a:br>
              <a:rPr lang="en-IE" sz="1100" dirty="0">
                <a:solidFill>
                  <a:srgbClr val="171717"/>
                </a:solidFill>
                <a:latin typeface="Segoe UI" panose="020B0502040204020203" pitchFamily="34" charset="0"/>
                <a:cs typeface="Segoe UI" panose="020B0502040204020203" pitchFamily="34" charset="0"/>
              </a:rPr>
            </a:br>
            <a:endParaRPr lang="en-IE" sz="1100" dirty="0">
              <a:solidFill>
                <a:srgbClr val="171717"/>
              </a:solidFill>
              <a:latin typeface="Segoe UI" panose="020B0502040204020203" pitchFamily="34" charset="0"/>
              <a:cs typeface="Segoe UI" panose="020B0502040204020203" pitchFamily="34" charset="0"/>
            </a:endParaRPr>
          </a:p>
          <a:p>
            <a:pPr marL="457200" indent="-457200">
              <a:buFont typeface="+mj-lt"/>
              <a:buAutoNum type="arabicPeriod"/>
            </a:pPr>
            <a:r>
              <a:rPr lang="en-IE" sz="1100" dirty="0">
                <a:solidFill>
                  <a:srgbClr val="171717"/>
                </a:solidFill>
                <a:latin typeface="Segoe UI" panose="020B0502040204020203" pitchFamily="34" charset="0"/>
                <a:cs typeface="Segoe UI" panose="020B0502040204020203" pitchFamily="34" charset="0"/>
              </a:rPr>
              <a:t>A data scientist who wants to use Synapse Spark to find a feature to improve their model and train that model without doing complex data engineering. They can also write the results of the model post inference into Azure Cosmos DB for real-time scoring on the data through Spark Synapse.</a:t>
            </a:r>
          </a:p>
          <a:p>
            <a:endParaRPr lang="en-US" sz="1100" b="1" dirty="0"/>
          </a:p>
          <a:p>
            <a:pPr algn="l"/>
            <a:r>
              <a:rPr lang="en-IE" sz="1200" b="0" i="0" kern="1200" dirty="0">
                <a:solidFill>
                  <a:srgbClr val="171717"/>
                </a:solidFill>
                <a:effectLst/>
                <a:latin typeface="Segoe UI" panose="020B0502040204020203" pitchFamily="34" charset="0"/>
                <a:ea typeface="+mn-ea"/>
                <a:cs typeface="+mn-cs"/>
              </a:rPr>
              <a:t>When looking at processes, </a:t>
            </a:r>
            <a:r>
              <a:rPr lang="en-IE" b="0" i="0" dirty="0">
                <a:solidFill>
                  <a:srgbClr val="171717"/>
                </a:solidFill>
                <a:effectLst/>
                <a:latin typeface="Segoe UI" panose="020B0502040204020203" pitchFamily="34" charset="0"/>
              </a:rPr>
              <a:t>Synapse Link is recommended in the following cases:</a:t>
            </a:r>
          </a:p>
          <a:p>
            <a:pPr algn="l"/>
            <a:endParaRPr lang="en-IE" b="0" i="0" dirty="0">
              <a:solidFill>
                <a:srgbClr val="171717"/>
              </a:solidFill>
              <a:effectLst/>
              <a:latin typeface="Segoe UI" panose="020B0502040204020203" pitchFamily="34" charset="0"/>
            </a:endParaRPr>
          </a:p>
          <a:p>
            <a:pPr algn="l">
              <a:buFont typeface="Arial" panose="020B0604020202020204" pitchFamily="34" charset="0"/>
              <a:buNone/>
            </a:pPr>
            <a:r>
              <a:rPr lang="en-IE" b="0" i="0" dirty="0">
                <a:solidFill>
                  <a:srgbClr val="171717"/>
                </a:solidFill>
                <a:effectLst/>
                <a:latin typeface="Segoe UI" panose="020B0502040204020203" pitchFamily="34" charset="0"/>
              </a:rPr>
              <a:t>If you are an Azure Cosmos DB customer and you want to run analytics, BI, and machine learning over your operational data. In such cases, Synapse Link provides a more integrated analytics experience without impacting your transactional store’s provisioned throughput. For example:</a:t>
            </a:r>
          </a:p>
          <a:p>
            <a:pPr algn="l">
              <a:buFont typeface="Arial" panose="020B0604020202020204" pitchFamily="34" charset="0"/>
              <a:buNone/>
            </a:pPr>
            <a:endParaRPr lang="en-IE" b="0" i="0" dirty="0">
              <a:solidFill>
                <a:srgbClr val="171717"/>
              </a:solidFill>
              <a:effectLst/>
              <a:latin typeface="Segoe UI" panose="020B0502040204020203" pitchFamily="34" charset="0"/>
            </a:endParaRPr>
          </a:p>
          <a:p>
            <a:pPr marL="742950" lvl="1" indent="-285750" algn="l">
              <a:buFont typeface="Arial" panose="020B0604020202020204" pitchFamily="34" charset="0"/>
              <a:buChar char="•"/>
            </a:pPr>
            <a:r>
              <a:rPr lang="en-IE" b="0" i="0" dirty="0">
                <a:solidFill>
                  <a:srgbClr val="171717"/>
                </a:solidFill>
                <a:effectLst/>
                <a:latin typeface="Segoe UI" panose="020B0502040204020203" pitchFamily="34" charset="0"/>
              </a:rPr>
              <a:t>If you are running analytics or BI on your Azure Cosmos DB operational data directly using separate connectors today, or</a:t>
            </a:r>
          </a:p>
          <a:p>
            <a:pPr marL="742950" lvl="1" indent="-285750" algn="l">
              <a:buFont typeface="Arial" panose="020B0604020202020204" pitchFamily="34" charset="0"/>
              <a:buChar char="•"/>
            </a:pPr>
            <a:r>
              <a:rPr lang="en-IE" b="0" i="0" dirty="0">
                <a:solidFill>
                  <a:srgbClr val="171717"/>
                </a:solidFill>
                <a:effectLst/>
                <a:latin typeface="Segoe UI" panose="020B0502040204020203" pitchFamily="34" charset="0"/>
              </a:rPr>
              <a:t>If you are running ETL processes to extract operational data into a separate analytics system.</a:t>
            </a:r>
          </a:p>
          <a:p>
            <a:pPr algn="l"/>
            <a:endParaRPr lang="en-IE" b="0" i="0" dirty="0">
              <a:solidFill>
                <a:srgbClr val="171717"/>
              </a:solidFill>
              <a:effectLst/>
              <a:latin typeface="Segoe UI" panose="020B0502040204020203" pitchFamily="34" charset="0"/>
            </a:endParaRPr>
          </a:p>
          <a:p>
            <a:pPr algn="l"/>
            <a:r>
              <a:rPr lang="en-IE" b="0" i="0" dirty="0">
                <a:solidFill>
                  <a:srgbClr val="171717"/>
                </a:solidFill>
                <a:effectLst/>
                <a:latin typeface="Segoe UI" panose="020B0502040204020203" pitchFamily="34" charset="0"/>
              </a:rPr>
              <a:t>In such cases, Synapse Link provides a more integrated analytics experience without impacting your transactional store’s provisioned throughput. Synapse Link is not recommended if you are looking for traditional data warehouse requirements such as high concurrency, workload management, and persistence of aggregates across multiple data sources. </a:t>
            </a:r>
          </a:p>
          <a:p>
            <a:pPr algn="l"/>
            <a:endParaRPr lang="en-IE" b="0" i="0" dirty="0">
              <a:solidFill>
                <a:srgbClr val="171717"/>
              </a:solidFill>
              <a:effectLst/>
              <a:latin typeface="Segoe UI" panose="020B0502040204020203" pitchFamily="34" charset="0"/>
            </a:endParaRPr>
          </a:p>
          <a:p>
            <a:pPr algn="l"/>
            <a:r>
              <a:rPr lang="en-IE" b="0" i="0" dirty="0">
                <a:solidFill>
                  <a:srgbClr val="171717"/>
                </a:solidFill>
                <a:effectLst/>
                <a:latin typeface="Segoe UI" panose="020B0502040204020203" pitchFamily="34" charset="0"/>
              </a:rPr>
              <a:t>For more information, see </a:t>
            </a:r>
            <a:r>
              <a:rPr lang="en-IE" b="0" i="0" u="none" strike="noStrike" dirty="0">
                <a:solidFill>
                  <a:srgbClr val="171717"/>
                </a:solidFill>
                <a:effectLst/>
                <a:latin typeface="Segoe UI" panose="020B0502040204020203" pitchFamily="34" charset="0"/>
                <a:hlinkClick r:id="rId3"/>
              </a:rPr>
              <a:t>common scenarios that can be powered with Azure Synapse Link for Azure Cosmos DB</a:t>
            </a:r>
            <a:r>
              <a:rPr lang="en-IE" b="0" i="0" dirty="0">
                <a:solidFill>
                  <a:srgbClr val="171717"/>
                </a:solidFill>
                <a:effectLst/>
                <a:latin typeface="Segoe UI" panose="020B0502040204020203" pitchFamily="34" charset="0"/>
              </a:rPr>
              <a:t>.</a:t>
            </a:r>
          </a:p>
          <a:p>
            <a:pPr algn="l"/>
            <a:endParaRPr lang="en-IE" b="0" i="0" dirty="0">
              <a:solidFill>
                <a:srgbClr val="171717"/>
              </a:solidFill>
              <a:effectLst/>
              <a:latin typeface="Segoe UI" panose="020B0502040204020203" pitchFamily="34" charset="0"/>
            </a:endParaRPr>
          </a:p>
          <a:p>
            <a:pPr algn="l"/>
            <a:r>
              <a:rPr lang="en-IE" b="0" i="0" dirty="0">
                <a:solidFill>
                  <a:srgbClr val="171717"/>
                </a:solidFill>
                <a:effectLst/>
                <a:latin typeface="Segoe UI" panose="020B0502040204020203" pitchFamily="34" charset="0"/>
              </a:rPr>
              <a:t>To analyze large operational datasets while minimizing the impact on the performance of mission-critical transactional workloads, traditionally, the operational data in Azure Cosmos DB is extracted and processed by Extract-Transform-Load (ETL) pipelines. ETL pipelines require many layers of data movement resulting in much operational complexity and performance impact on your transactional workloads. It also increases the latency in </a:t>
            </a:r>
            <a:r>
              <a:rPr lang="en-IE" b="0" i="0" dirty="0" err="1">
                <a:solidFill>
                  <a:srgbClr val="171717"/>
                </a:solidFill>
                <a:effectLst/>
                <a:latin typeface="Segoe UI" panose="020B0502040204020203" pitchFamily="34" charset="0"/>
              </a:rPr>
              <a:t>analyzing</a:t>
            </a:r>
            <a:r>
              <a:rPr lang="en-IE" b="0" i="0" dirty="0">
                <a:solidFill>
                  <a:srgbClr val="171717"/>
                </a:solidFill>
                <a:effectLst/>
                <a:latin typeface="Segoe UI" panose="020B0502040204020203" pitchFamily="34" charset="0"/>
              </a:rPr>
              <a:t> the operational data from the time of origin. When compared to the traditional ETL-based solutions, Azure Synapse Link for Azure Cosmos DB offers several advantages such as:</a:t>
            </a:r>
          </a:p>
          <a:p>
            <a:pPr algn="l"/>
            <a:endParaRPr lang="en-IE" b="0" i="0" dirty="0">
              <a:solidFill>
                <a:srgbClr val="171717"/>
              </a:solidFill>
              <a:effectLst/>
              <a:latin typeface="Segoe UI" panose="020B0502040204020203" pitchFamily="34" charset="0"/>
            </a:endParaRPr>
          </a:p>
          <a:p>
            <a:pPr algn="l"/>
            <a:r>
              <a:rPr lang="en-IE" b="1" i="1" dirty="0">
                <a:solidFill>
                  <a:srgbClr val="171717"/>
                </a:solidFill>
                <a:effectLst/>
                <a:latin typeface="Segoe UI" panose="020B0502040204020203" pitchFamily="34" charset="0"/>
              </a:rPr>
              <a:t>Reduced complexity with No ETL jobs to manage</a:t>
            </a:r>
          </a:p>
          <a:p>
            <a:pPr algn="l"/>
            <a:r>
              <a:rPr lang="en-IE" b="0" i="0" dirty="0">
                <a:solidFill>
                  <a:srgbClr val="171717"/>
                </a:solidFill>
                <a:effectLst/>
                <a:latin typeface="Segoe UI" panose="020B0502040204020203" pitchFamily="34" charset="0"/>
              </a:rPr>
              <a:t>Azure Synapse Link allows you to directly access Azure Cosmos DB analytical store using Azure Synapse Analytics without complex data movement. Any updates made to the operational data are visible in the analytical store in near real-time with no ETL or change feed jobs. You can run large scale analytics against analytical store, from Synapse Analytics, without additional data transformation.</a:t>
            </a:r>
          </a:p>
          <a:p>
            <a:pPr algn="l"/>
            <a:endParaRPr lang="en-IE" b="0" i="0" dirty="0">
              <a:solidFill>
                <a:srgbClr val="171717"/>
              </a:solidFill>
              <a:effectLst/>
              <a:latin typeface="Segoe UI" panose="020B0502040204020203" pitchFamily="34" charset="0"/>
            </a:endParaRPr>
          </a:p>
          <a:p>
            <a:pPr algn="l"/>
            <a:r>
              <a:rPr lang="en-IE" b="1" i="1" dirty="0">
                <a:solidFill>
                  <a:srgbClr val="171717"/>
                </a:solidFill>
                <a:effectLst/>
                <a:latin typeface="Segoe UI" panose="020B0502040204020203" pitchFamily="34" charset="0"/>
              </a:rPr>
              <a:t>Near real-time insights into your operational data</a:t>
            </a:r>
          </a:p>
          <a:p>
            <a:pPr algn="l"/>
            <a:r>
              <a:rPr lang="en-IE" b="0" i="0" dirty="0">
                <a:solidFill>
                  <a:srgbClr val="171717"/>
                </a:solidFill>
                <a:effectLst/>
                <a:latin typeface="Segoe UI" panose="020B0502040204020203" pitchFamily="34" charset="0"/>
              </a:rPr>
              <a:t>You can now get rich insights on your operational data in near real-time, using Azure Synapse Link. ETL-based systems tend to have higher latency for analyzing your operational data, due to many layers needed to extract, transform and load the operational data. With native integration of Azure Cosmos DB analytical store with Azure Synapse Analytics, you can analyze operational data in near real-time enabling new business scenarios.</a:t>
            </a:r>
          </a:p>
          <a:p>
            <a:pPr algn="l"/>
            <a:endParaRPr lang="en-IE" b="0" i="0" dirty="0">
              <a:solidFill>
                <a:srgbClr val="171717"/>
              </a:solidFill>
              <a:effectLst/>
              <a:latin typeface="Segoe UI" panose="020B0502040204020203" pitchFamily="34" charset="0"/>
            </a:endParaRPr>
          </a:p>
          <a:p>
            <a:pPr algn="l"/>
            <a:r>
              <a:rPr lang="en-IE" b="1" i="1" dirty="0">
                <a:solidFill>
                  <a:srgbClr val="171717"/>
                </a:solidFill>
                <a:effectLst/>
                <a:latin typeface="Segoe UI" panose="020B0502040204020203" pitchFamily="34" charset="0"/>
              </a:rPr>
              <a:t>No impact on operational workloads</a:t>
            </a:r>
          </a:p>
          <a:p>
            <a:pPr algn="l"/>
            <a:r>
              <a:rPr lang="en-IE" b="0" i="0" dirty="0">
                <a:solidFill>
                  <a:srgbClr val="171717"/>
                </a:solidFill>
                <a:effectLst/>
                <a:latin typeface="Segoe UI" panose="020B0502040204020203" pitchFamily="34" charset="0"/>
              </a:rPr>
              <a:t>With Azure Synapse Link, you can run analytical queries against an Azure Cosmos DB analytical store (a separate column store) while the transactional operations are processed using provisioned throughput for the transactional workload (a row-based transactional store). The analytical workload is served independent of the transactional workload traffic without consuming any of the throughput provisioned for your operational data.</a:t>
            </a:r>
          </a:p>
          <a:p>
            <a:pPr algn="l"/>
            <a:endParaRPr lang="en-IE" b="0" i="0" dirty="0">
              <a:solidFill>
                <a:srgbClr val="171717"/>
              </a:solidFill>
              <a:effectLst/>
              <a:latin typeface="Segoe UI" panose="020B0502040204020203" pitchFamily="34" charset="0"/>
            </a:endParaRPr>
          </a:p>
          <a:p>
            <a:pPr algn="l"/>
            <a:r>
              <a:rPr lang="en-IE" b="1" i="1" dirty="0">
                <a:solidFill>
                  <a:srgbClr val="171717"/>
                </a:solidFill>
                <a:effectLst/>
                <a:latin typeface="Segoe UI" panose="020B0502040204020203" pitchFamily="34" charset="0"/>
              </a:rPr>
              <a:t>Optimized for large-scale analytics workloads</a:t>
            </a:r>
          </a:p>
          <a:p>
            <a:pPr algn="l"/>
            <a:r>
              <a:rPr lang="en-IE" b="0" i="0" dirty="0">
                <a:solidFill>
                  <a:srgbClr val="171717"/>
                </a:solidFill>
                <a:effectLst/>
                <a:latin typeface="Segoe UI" panose="020B0502040204020203" pitchFamily="34" charset="0"/>
              </a:rPr>
              <a:t>Azure Cosmos DB analytical store is optimized to provide scalability, elasticity, and performance for analytical workloads without any dependency on the compute run-times. The storage technology is self-managed to optimize your analytics workloads. With built-in support into Azure Synapse Analytics, accessing this storage layer provides simplicity and high performance.</a:t>
            </a:r>
          </a:p>
          <a:p>
            <a:pPr algn="l"/>
            <a:endParaRPr lang="en-IE" b="0" i="0" dirty="0">
              <a:solidFill>
                <a:srgbClr val="171717"/>
              </a:solidFill>
              <a:effectLst/>
              <a:latin typeface="Segoe UI" panose="020B0502040204020203" pitchFamily="34" charset="0"/>
            </a:endParaRPr>
          </a:p>
          <a:p>
            <a:pPr algn="l"/>
            <a:r>
              <a:rPr lang="en-IE" b="1" i="1" dirty="0">
                <a:solidFill>
                  <a:srgbClr val="171717"/>
                </a:solidFill>
                <a:effectLst/>
                <a:latin typeface="Segoe UI" panose="020B0502040204020203" pitchFamily="34" charset="0"/>
              </a:rPr>
              <a:t>Cost effective</a:t>
            </a:r>
          </a:p>
          <a:p>
            <a:pPr algn="l"/>
            <a:r>
              <a:rPr lang="en-IE" b="0" i="0" dirty="0">
                <a:solidFill>
                  <a:srgbClr val="171717"/>
                </a:solidFill>
                <a:effectLst/>
                <a:latin typeface="Segoe UI" panose="020B0502040204020203" pitchFamily="34" charset="0"/>
              </a:rPr>
              <a:t>With Azure Synapse Link, you can get a cost-optimized, fully managed solution for operational analytics. It eliminates the extra layers of storage and compute required in traditional ETL pipelines for analyzing operational data. Azure Cosmos DB analytical store follows a consumption-based pricing model, which is based on data storage and analytical read/write operations and queries executed . It doesn’t require you to provision any throughput, as you do today for the transactional workloads. Accessing your data with highly elastic compute engines from Azure Synapse Analytics makes the overall cost of running storage and compute very efficient.</a:t>
            </a:r>
          </a:p>
          <a:p>
            <a:pPr algn="l"/>
            <a:endParaRPr lang="en-IE" b="0" i="0" dirty="0">
              <a:solidFill>
                <a:srgbClr val="171717"/>
              </a:solidFill>
              <a:effectLst/>
              <a:latin typeface="Segoe UI" panose="020B0502040204020203" pitchFamily="34" charset="0"/>
            </a:endParaRPr>
          </a:p>
          <a:p>
            <a:pPr algn="l"/>
            <a:r>
              <a:rPr lang="en-IE" b="1" i="1" dirty="0">
                <a:solidFill>
                  <a:srgbClr val="171717"/>
                </a:solidFill>
                <a:effectLst/>
                <a:latin typeface="Segoe UI" panose="020B0502040204020203" pitchFamily="34" charset="0"/>
              </a:rPr>
              <a:t>Analytics for locally available, globally distributed, multi-master data</a:t>
            </a:r>
          </a:p>
          <a:p>
            <a:pPr algn="l"/>
            <a:r>
              <a:rPr lang="en-IE" b="0" i="0" dirty="0">
                <a:solidFill>
                  <a:srgbClr val="171717"/>
                </a:solidFill>
                <a:effectLst/>
                <a:latin typeface="Segoe UI" panose="020B0502040204020203" pitchFamily="34" charset="0"/>
              </a:rPr>
              <a:t>You can run analytical queries effectively against the nearest regional copy of the data in Azure Cosmos DB. Azure Cosmos DB provides the state-of-the-art capability to run globally distributed analytical workloads along with transactional workloads in an active-active manner.</a:t>
            </a:r>
          </a:p>
          <a:p>
            <a:endParaRPr lang="en-IE"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sz="1800" b="0" i="0" u="sng" strike="noStrike" dirty="0">
                <a:solidFill>
                  <a:srgbClr val="0563C1"/>
                </a:solidFill>
                <a:effectLst/>
                <a:latin typeface="Calibri" panose="020F0502020204030204" pitchFamily="34" charset="0"/>
                <a:hlinkClick r:id="rId4"/>
              </a:rPr>
              <a:t>Design hybrid transactional and analytical processing using Azure Synapse Analytics - Learn | Microsoft Docs</a:t>
            </a:r>
            <a:r>
              <a:rPr lang="en-IE" dirty="0"/>
              <a:t> </a:t>
            </a:r>
          </a:p>
          <a:p>
            <a:endParaRPr lang="en-IE" dirty="0"/>
          </a:p>
          <a:p>
            <a:pPr algn="l"/>
            <a:endParaRPr lang="en-IE" b="0" i="0" dirty="0">
              <a:solidFill>
                <a:srgbClr val="171717"/>
              </a:solidFill>
              <a:effectLst/>
              <a:latin typeface="Segoe UI" panose="020B0502040204020203" pitchFamily="34" charset="0"/>
            </a:endParaRPr>
          </a:p>
        </p:txBody>
      </p:sp>
    </p:spTree>
    <p:extLst>
      <p:ext uri="{BB962C8B-B14F-4D97-AF65-F5344CB8AC3E}">
        <p14:creationId xmlns:p14="http://schemas.microsoft.com/office/powerpoint/2010/main" val="3413846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5</a:t>
            </a:fld>
            <a:endParaRPr lang="en-US"/>
          </a:p>
        </p:txBody>
      </p:sp>
    </p:spTree>
    <p:extLst>
      <p:ext uri="{BB962C8B-B14F-4D97-AF65-F5344CB8AC3E}">
        <p14:creationId xmlns:p14="http://schemas.microsoft.com/office/powerpoint/2010/main" val="2053942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dirty="0">
                <a:solidFill>
                  <a:srgbClr val="171717"/>
                </a:solidFill>
                <a:effectLst/>
                <a:latin typeface="Segoe UI" panose="020B0502040204020203" pitchFamily="34" charset="0"/>
              </a:rPr>
              <a:t>Azure Synapse Link for Azure Cosmos DB enables users to run near real-time analytics over operational data in Azure Cosmos DB. However, there are times when some data needs to be aggregated and enriched to serve data warehouse users. Curating and exporting Synapse Link data can be done with just a few cells in a notebook. </a:t>
            </a:r>
          </a:p>
          <a:p>
            <a:endParaRPr lang="en-IE" sz="900" b="0" i="0" dirty="0">
              <a:solidFill>
                <a:srgbClr val="171717"/>
              </a:solidFill>
              <a:effectLst/>
              <a:latin typeface="Segoe UI" panose="020B0502040204020203" pitchFamily="34" charset="0"/>
            </a:endParaRPr>
          </a:p>
          <a:p>
            <a:r>
              <a:rPr lang="en-IE" sz="900" b="0" i="0" dirty="0">
                <a:solidFill>
                  <a:srgbClr val="171717"/>
                </a:solidFill>
                <a:effectLst/>
                <a:latin typeface="Segoe UI" panose="020B0502040204020203" pitchFamily="34" charset="0"/>
              </a:rPr>
              <a:t>Certain steps that involve querying Azure Cosmos DB with SQL serverless for Azure Synapse Analytics are depicted in the slide and explained below:</a:t>
            </a:r>
          </a:p>
          <a:p>
            <a:endParaRPr lang="en-IE" sz="900" b="0" i="0" dirty="0">
              <a:solidFill>
                <a:srgbClr val="171717"/>
              </a:solidFill>
              <a:effectLst/>
              <a:latin typeface="Segoe UI" panose="020B0502040204020203" pitchFamily="34" charset="0"/>
            </a:endParaRPr>
          </a:p>
          <a:p>
            <a:pPr algn="l"/>
            <a:r>
              <a:rPr lang="en-IE" sz="900" b="1" i="0" dirty="0">
                <a:solidFill>
                  <a:srgbClr val="171717"/>
                </a:solidFill>
                <a:effectLst/>
                <a:latin typeface="Segoe UI" panose="020B0502040204020203" pitchFamily="34" charset="0"/>
              </a:rPr>
              <a:t>Steps</a:t>
            </a:r>
          </a:p>
          <a:p>
            <a:pPr algn="l"/>
            <a:endParaRPr lang="en-IE" sz="900" b="1" i="0" dirty="0">
              <a:solidFill>
                <a:srgbClr val="171717"/>
              </a:solidFill>
              <a:effectLst/>
              <a:latin typeface="Segoe UI" panose="020B0502040204020203" pitchFamily="34" charset="0"/>
            </a:endParaRPr>
          </a:p>
          <a:p>
            <a:pPr algn="l"/>
            <a:r>
              <a:rPr lang="en-IE" sz="900" b="0" i="0" dirty="0">
                <a:solidFill>
                  <a:srgbClr val="171717"/>
                </a:solidFill>
                <a:effectLst/>
                <a:latin typeface="Segoe UI" panose="020B0502040204020203" pitchFamily="34" charset="0"/>
              </a:rPr>
              <a:t>When you connect to the analytical store there is no impact on the transactional store (it will not consume any Request Units). </a:t>
            </a:r>
          </a:p>
          <a:p>
            <a:pPr algn="l">
              <a:buFont typeface="+mj-lt"/>
              <a:buAutoNum type="arabicPeriod"/>
            </a:pPr>
            <a:r>
              <a:rPr lang="en-IE" sz="900" b="0" i="0" dirty="0">
                <a:solidFill>
                  <a:srgbClr val="171717"/>
                </a:solidFill>
                <a:effectLst/>
                <a:latin typeface="Segoe UI" panose="020B0502040204020203" pitchFamily="34" charset="0"/>
              </a:rPr>
              <a:t> Read the Cosmos DB HTAP container into a Spark DataFrame</a:t>
            </a:r>
          </a:p>
          <a:p>
            <a:pPr algn="l">
              <a:buFont typeface="+mj-lt"/>
              <a:buAutoNum type="arabicPeriod"/>
            </a:pPr>
            <a:r>
              <a:rPr lang="en-IE" sz="900" b="0" i="0" dirty="0">
                <a:solidFill>
                  <a:srgbClr val="171717"/>
                </a:solidFill>
                <a:effectLst/>
                <a:latin typeface="Segoe UI" panose="020B0502040204020203" pitchFamily="34" charset="0"/>
              </a:rPr>
              <a:t> Aggregate the results in a new DataFrame</a:t>
            </a:r>
          </a:p>
          <a:p>
            <a:pPr algn="l">
              <a:buFont typeface="+mj-lt"/>
              <a:buAutoNum type="arabicPeriod"/>
            </a:pPr>
            <a:r>
              <a:rPr lang="en-IE" sz="900" b="0" i="0" dirty="0">
                <a:solidFill>
                  <a:srgbClr val="171717"/>
                </a:solidFill>
                <a:effectLst/>
                <a:latin typeface="Segoe UI" panose="020B0502040204020203" pitchFamily="34" charset="0"/>
              </a:rPr>
              <a:t> Ingest the data into a SQL pool</a:t>
            </a:r>
          </a:p>
          <a:p>
            <a:pPr algn="l">
              <a:buFont typeface="+mj-lt"/>
              <a:buAutoNum type="arabicPeriod"/>
            </a:pPr>
            <a:endParaRPr lang="en-IE" sz="900" b="0" i="0" dirty="0">
              <a:solidFill>
                <a:srgbClr val="171717"/>
              </a:solidFill>
              <a:effectLst/>
              <a:latin typeface="Segoe UI" panose="020B0502040204020203" pitchFamily="34" charset="0"/>
            </a:endParaRPr>
          </a:p>
          <a:p>
            <a:r>
              <a:rPr lang="en-IE" sz="900" dirty="0"/>
              <a:t>The steps that are involved copying data from an Azure Cosmos DB into a SQL Pool while using Apache Spark or a SQL script enabled in Synapse analytics are as follows:</a:t>
            </a:r>
          </a:p>
          <a:p>
            <a:r>
              <a:rPr lang="en-IE" sz="900" dirty="0"/>
              <a:t>1. Load the data in Spark</a:t>
            </a:r>
          </a:p>
          <a:p>
            <a:r>
              <a:rPr lang="en-IE" sz="900" dirty="0"/>
              <a:t>2. Create a base DataFrame</a:t>
            </a:r>
          </a:p>
          <a:p>
            <a:r>
              <a:rPr lang="en-IE" sz="900" dirty="0"/>
              <a:t>3. Flatten JSON data</a:t>
            </a:r>
          </a:p>
          <a:p>
            <a:r>
              <a:rPr lang="en-IE" sz="900" dirty="0"/>
              <a:t>4. Create the final DataFrame</a:t>
            </a:r>
          </a:p>
          <a:p>
            <a:pPr algn="l">
              <a:buFont typeface="+mj-lt"/>
              <a:buNone/>
            </a:pPr>
            <a:endParaRPr lang="en-IE" sz="900"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IE" sz="1800" b="0" i="0" u="sng" strike="noStrike" dirty="0">
                <a:solidFill>
                  <a:srgbClr val="0563C1"/>
                </a:solidFill>
                <a:effectLst/>
                <a:latin typeface="Calibri" panose="020F0502020204030204" pitchFamily="34" charset="0"/>
                <a:hlinkClick r:id="rId3"/>
              </a:rPr>
              <a:t>Query Azure Cosmos DB with SQL Serverless for Azure Synapse Analytics - Learn | Microsoft Docs</a:t>
            </a:r>
            <a:r>
              <a:rPr lang="en-IE" sz="1100" dirty="0"/>
              <a:t> </a:t>
            </a:r>
          </a:p>
          <a:p>
            <a:pPr algn="l">
              <a:buFont typeface="+mj-lt"/>
              <a:buNone/>
            </a:pPr>
            <a:endParaRPr lang="en-IE" sz="900" b="0" i="0" dirty="0">
              <a:solidFill>
                <a:srgbClr val="171717"/>
              </a:solidFill>
              <a:effectLst/>
              <a:latin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405006-39C0-45CB-A090-104C625ABA2D}" type="slidenum">
              <a:rPr kumimoji="0" lang="en-US" sz="1800" b="0" i="0" u="none" strike="noStrike" kern="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456098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100" b="1" i="1" dirty="0">
                <a:solidFill>
                  <a:schemeClr val="bg2"/>
                </a:solidFill>
              </a:rPr>
              <a:t>Step1 : Load data to DataFrame</a:t>
            </a:r>
          </a:p>
          <a:p>
            <a:pPr algn="l"/>
            <a:r>
              <a:rPr lang="en-IE" sz="1100" b="0" i="0" dirty="0">
                <a:solidFill>
                  <a:srgbClr val="171717"/>
                </a:solidFill>
                <a:effectLst/>
                <a:latin typeface="Segoe UI" panose="020B0502040204020203" pitchFamily="34" charset="0"/>
              </a:rPr>
              <a:t>In this step, you'll read data from Azure Cosmos DB analytical store in a Spark DataFrame. </a:t>
            </a:r>
          </a:p>
          <a:p>
            <a:pPr algn="l"/>
            <a:r>
              <a:rPr lang="en-IE" sz="1100" b="0" i="0" dirty="0">
                <a:solidFill>
                  <a:srgbClr val="171717"/>
                </a:solidFill>
                <a:effectLst/>
                <a:latin typeface="Segoe UI" panose="020B0502040204020203" pitchFamily="34" charset="0"/>
              </a:rPr>
              <a:t>Once your data is loaded into a DataFrame, you can perform additional analysis.</a:t>
            </a:r>
          </a:p>
          <a:p>
            <a:pPr algn="l"/>
            <a:r>
              <a:rPr lang="en-IE" sz="1100" b="0" i="0" dirty="0">
                <a:solidFill>
                  <a:srgbClr val="171717"/>
                </a:solidFill>
                <a:effectLst/>
                <a:latin typeface="Segoe UI" panose="020B0502040204020203" pitchFamily="34" charset="0"/>
              </a:rPr>
              <a:t>This operation doesn't impact the transactional store.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algn="l"/>
            <a:r>
              <a:rPr lang="en-GB" b="0" i="0" dirty="0">
                <a:solidFill>
                  <a:srgbClr val="24292E"/>
                </a:solidFill>
                <a:effectLst/>
                <a:latin typeface="-apple-system"/>
              </a:rPr>
              <a:t>In the generated code within Cell 1, notice that the spark.read format is set to </a:t>
            </a:r>
            <a:r>
              <a:rPr lang="en-GB" b="1" i="0" dirty="0">
                <a:solidFill>
                  <a:srgbClr val="24292E"/>
                </a:solidFill>
                <a:effectLst/>
                <a:latin typeface="-apple-system"/>
              </a:rPr>
              <a:t>cosmos.olap (2)</a:t>
            </a:r>
            <a:r>
              <a:rPr lang="en-GB" b="0" i="0" dirty="0">
                <a:solidFill>
                  <a:srgbClr val="24292E"/>
                </a:solidFill>
                <a:effectLst/>
                <a:latin typeface="-apple-system"/>
              </a:rPr>
              <a:t>. This instructs Synapse Link to use the container's analytical store. If we wanted to connect to the transactional store instead, like to read from the change feed or write to the container, we'd use cosmos.oltp instead. </a:t>
            </a:r>
            <a:r>
              <a:rPr lang="en-GB" b="1" dirty="0">
                <a:effectLst/>
              </a:rPr>
              <a:t>Note:</a:t>
            </a:r>
            <a:r>
              <a:rPr lang="en-GB" dirty="0">
                <a:effectLst/>
              </a:rPr>
              <a:t> You cannot write to the analytical store, only read from it. If you want to load data into the container, you need to connect to the transactional store. </a:t>
            </a:r>
            <a:r>
              <a:rPr lang="en-GB" b="0" i="0" dirty="0">
                <a:solidFill>
                  <a:srgbClr val="24292E"/>
                </a:solidFill>
                <a:effectLst/>
                <a:latin typeface="-apple-system"/>
              </a:rPr>
              <a:t>The first option configures the name of the Azure Cosmos DB linked service </a:t>
            </a:r>
            <a:r>
              <a:rPr lang="en-GB" b="1" i="0" dirty="0">
                <a:solidFill>
                  <a:srgbClr val="24292E"/>
                </a:solidFill>
                <a:effectLst/>
                <a:latin typeface="-apple-system"/>
              </a:rPr>
              <a:t>(3)</a:t>
            </a:r>
            <a:r>
              <a:rPr lang="en-GB" b="0" i="0" dirty="0">
                <a:solidFill>
                  <a:srgbClr val="24292E"/>
                </a:solidFill>
                <a:effectLst/>
                <a:latin typeface="-apple-system"/>
              </a:rPr>
              <a:t>. The second option defines the Azure Cosmos DB container from which we want to read </a:t>
            </a:r>
            <a:r>
              <a:rPr lang="en-GB" b="1" i="0" dirty="0">
                <a:solidFill>
                  <a:srgbClr val="24292E"/>
                </a:solidFill>
                <a:effectLst/>
                <a:latin typeface="-apple-system"/>
              </a:rPr>
              <a:t>(4)</a:t>
            </a:r>
            <a:r>
              <a:rPr lang="en-GB" b="0" i="0" dirty="0">
                <a:solidFill>
                  <a:srgbClr val="24292E"/>
                </a:solidFill>
                <a:effectLst/>
                <a:latin typeface="-apple-system"/>
              </a:rPr>
              <a:t>.</a:t>
            </a:r>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sz="1800" b="0" i="0" u="sng" strike="noStrike" dirty="0">
                <a:solidFill>
                  <a:srgbClr val="0563C1"/>
                </a:solidFill>
                <a:effectLst/>
                <a:latin typeface="Calibri" panose="020F0502020204030204" pitchFamily="34" charset="0"/>
              </a:rPr>
              <a:t>https://docs.microsoft.com/en-us/learn/modules/query-azure-cosmos-db-with-apache-spark-for-azure-synapse-analytics/</a:t>
            </a:r>
            <a:endParaRPr lang="en-IE" dirty="0"/>
          </a:p>
        </p:txBody>
      </p:sp>
    </p:spTree>
    <p:extLst>
      <p:ext uri="{BB962C8B-B14F-4D97-AF65-F5344CB8AC3E}">
        <p14:creationId xmlns:p14="http://schemas.microsoft.com/office/powerpoint/2010/main" val="536012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i="1" dirty="0"/>
              <a:t>Step 2: Create a base DataFrame</a:t>
            </a:r>
          </a:p>
          <a:p>
            <a:pPr algn="l"/>
            <a:endParaRPr lang="en-IE" b="0" i="0" dirty="0">
              <a:solidFill>
                <a:srgbClr val="171717"/>
              </a:solidFill>
              <a:effectLst/>
              <a:latin typeface="Segoe UI" panose="020B0502040204020203" pitchFamily="34" charset="0"/>
            </a:endParaRPr>
          </a:p>
          <a:p>
            <a:pPr algn="l"/>
            <a:r>
              <a:rPr lang="en-IE" b="0" i="0" dirty="0">
                <a:solidFill>
                  <a:srgbClr val="171717"/>
                </a:solidFill>
                <a:effectLst/>
                <a:latin typeface="Segoe UI" panose="020B0502040204020203" pitchFamily="34" charset="0"/>
              </a:rPr>
              <a:t>Here you'll create a base DataFrame pointing to the container you selected. </a:t>
            </a:r>
          </a:p>
          <a:p>
            <a:pPr algn="l"/>
            <a:endParaRPr lang="en-IE" i="1" dirty="0"/>
          </a:p>
          <a:p>
            <a:r>
              <a:rPr lang="en-GB" b="0" i="0" dirty="0">
                <a:solidFill>
                  <a:srgbClr val="24292E"/>
                </a:solidFill>
                <a:effectLst/>
                <a:latin typeface="-apple-system"/>
              </a:rPr>
              <a:t>The DataFrame contains extra columns that we don't need. Let's remove the unwanted columns and create a clean version of the DataFrame. To do this, enter the following in the new cell and </a:t>
            </a:r>
            <a:r>
              <a:rPr lang="en-GB" b="1" i="0" dirty="0">
                <a:solidFill>
                  <a:srgbClr val="24292E"/>
                </a:solidFill>
                <a:effectLst/>
                <a:latin typeface="-apple-system"/>
              </a:rPr>
              <a:t>run</a:t>
            </a:r>
            <a:r>
              <a:rPr lang="en-GB" b="0" i="0" dirty="0">
                <a:solidFill>
                  <a:srgbClr val="24292E"/>
                </a:solidFill>
                <a:effectLst/>
                <a:latin typeface="-apple-system"/>
              </a:rPr>
              <a:t> it:</a:t>
            </a:r>
          </a:p>
          <a:p>
            <a:endParaRPr lang="en-GB" b="0" i="0" dirty="0">
              <a:solidFill>
                <a:srgbClr val="24292E"/>
              </a:solidFill>
              <a:effectLst/>
              <a:latin typeface="-apple-system"/>
            </a:endParaRPr>
          </a:p>
          <a:p>
            <a:r>
              <a:rPr lang="en-GB" b="0" i="0" dirty="0">
                <a:solidFill>
                  <a:srgbClr val="24292E"/>
                </a:solidFill>
                <a:effectLst/>
                <a:latin typeface="-apple-system"/>
              </a:rPr>
              <a:t>unwanted_cols = {'_attachments','_etag','_rid','_self','_ts','collectionType','id'}</a:t>
            </a:r>
          </a:p>
          <a:p>
            <a:endParaRPr lang="en-GB" b="0" i="0" dirty="0">
              <a:solidFill>
                <a:srgbClr val="24292E"/>
              </a:solidFill>
              <a:effectLst/>
              <a:latin typeface="-apple-system"/>
            </a:endParaRPr>
          </a:p>
          <a:p>
            <a:r>
              <a:rPr lang="en-GB" b="0" i="0" dirty="0">
                <a:solidFill>
                  <a:srgbClr val="24292E"/>
                </a:solidFill>
                <a:effectLst/>
                <a:latin typeface="-apple-system"/>
              </a:rPr>
              <a:t># Remove unwanted columns from the columns collection</a:t>
            </a:r>
          </a:p>
          <a:p>
            <a:r>
              <a:rPr lang="en-GB" b="0" i="0" dirty="0">
                <a:solidFill>
                  <a:srgbClr val="24292E"/>
                </a:solidFill>
                <a:effectLst/>
                <a:latin typeface="-apple-system"/>
              </a:rPr>
              <a:t>cols = list(set(df.columns) - unwanted_cols)</a:t>
            </a:r>
          </a:p>
          <a:p>
            <a:endParaRPr lang="en-GB" b="0" i="0" dirty="0">
              <a:solidFill>
                <a:srgbClr val="24292E"/>
              </a:solidFill>
              <a:effectLst/>
              <a:latin typeface="-apple-system"/>
            </a:endParaRPr>
          </a:p>
          <a:p>
            <a:r>
              <a:rPr lang="en-GB" b="0" i="0" dirty="0">
                <a:solidFill>
                  <a:srgbClr val="24292E"/>
                </a:solidFill>
                <a:effectLst/>
                <a:latin typeface="-apple-system"/>
              </a:rPr>
              <a:t>profiles = df.select(cols)</a:t>
            </a:r>
          </a:p>
          <a:p>
            <a:endParaRPr lang="en-GB" b="0" i="0" dirty="0">
              <a:solidFill>
                <a:srgbClr val="24292E"/>
              </a:solidFill>
              <a:effectLst/>
              <a:latin typeface="-apple-system"/>
            </a:endParaRPr>
          </a:p>
          <a:p>
            <a:r>
              <a:rPr lang="en-GB" b="0" i="0" dirty="0">
                <a:solidFill>
                  <a:srgbClr val="24292E"/>
                </a:solidFill>
                <a:effectLst/>
                <a:latin typeface="-apple-system"/>
              </a:rPr>
              <a:t>display(profiles.limit(10))</a:t>
            </a:r>
          </a:p>
          <a:p>
            <a:endParaRPr lang="en-GB" b="0" i="0" dirty="0">
              <a:solidFill>
                <a:srgbClr val="24292E"/>
              </a:solidFill>
              <a:effectLst/>
              <a:latin typeface="-apple-system"/>
            </a:endParaRPr>
          </a:p>
          <a:p>
            <a:r>
              <a:rPr lang="en-GB" b="0" i="0" dirty="0">
                <a:solidFill>
                  <a:srgbClr val="24292E"/>
                </a:solidFill>
                <a:effectLst/>
                <a:latin typeface="-apple-system"/>
              </a:rPr>
              <a:t>The output now only contains the columns that we want. Notice that the </a:t>
            </a:r>
            <a:r>
              <a:rPr lang="en-GB" dirty="0"/>
              <a:t>preferredProducts</a:t>
            </a:r>
            <a:r>
              <a:rPr lang="en-GB" b="0" i="0" dirty="0">
                <a:solidFill>
                  <a:srgbClr val="24292E"/>
                </a:solidFill>
                <a:effectLst/>
                <a:latin typeface="-apple-system"/>
              </a:rPr>
              <a:t> </a:t>
            </a:r>
            <a:r>
              <a:rPr lang="en-GB" b="1" i="0" dirty="0">
                <a:solidFill>
                  <a:srgbClr val="24292E"/>
                </a:solidFill>
                <a:effectLst/>
                <a:latin typeface="-apple-system"/>
              </a:rPr>
              <a:t>(1)</a:t>
            </a:r>
            <a:r>
              <a:rPr lang="en-GB" b="0" i="0" dirty="0">
                <a:solidFill>
                  <a:srgbClr val="24292E"/>
                </a:solidFill>
                <a:effectLst/>
                <a:latin typeface="-apple-system"/>
              </a:rPr>
              <a:t> and </a:t>
            </a:r>
            <a:r>
              <a:rPr lang="en-GB" dirty="0"/>
              <a:t>productReviews</a:t>
            </a:r>
            <a:r>
              <a:rPr lang="en-GB" b="0" i="0" dirty="0">
                <a:solidFill>
                  <a:srgbClr val="24292E"/>
                </a:solidFill>
                <a:effectLst/>
                <a:latin typeface="-apple-system"/>
              </a:rPr>
              <a:t> </a:t>
            </a:r>
            <a:r>
              <a:rPr lang="en-GB" b="1" i="0" dirty="0">
                <a:solidFill>
                  <a:srgbClr val="24292E"/>
                </a:solidFill>
                <a:effectLst/>
                <a:latin typeface="-apple-system"/>
              </a:rPr>
              <a:t>2</a:t>
            </a:r>
            <a:r>
              <a:rPr lang="en-GB" b="0" i="0" dirty="0">
                <a:solidFill>
                  <a:srgbClr val="24292E"/>
                </a:solidFill>
                <a:effectLst/>
                <a:latin typeface="-apple-system"/>
              </a:rPr>
              <a:t> columns contain child elements. Expand the values on a row to view them. You may recall seeing the raw JSON format in the </a:t>
            </a:r>
            <a:r>
              <a:rPr lang="en-GB" dirty="0"/>
              <a:t>UserProfiles01</a:t>
            </a:r>
            <a:r>
              <a:rPr lang="en-GB" b="0" i="0" dirty="0">
                <a:solidFill>
                  <a:srgbClr val="24292E"/>
                </a:solidFill>
                <a:effectLst/>
                <a:latin typeface="-apple-system"/>
              </a:rPr>
              <a:t> container within the Azure Cosmos DB Data Explorer.</a:t>
            </a:r>
          </a:p>
          <a:p>
            <a:endParaRPr lang="en-IE" dirty="0"/>
          </a:p>
          <a:p>
            <a:r>
              <a:rPr lang="en-IE" dirty="0"/>
              <a:t>https://docs.microsoft.com/en-us/learn/modules/query-azure-cosmos-db-with-apache-spark-for-azure-synapse-analytics/</a:t>
            </a:r>
          </a:p>
        </p:txBody>
      </p:sp>
    </p:spTree>
    <p:extLst>
      <p:ext uri="{BB962C8B-B14F-4D97-AF65-F5344CB8AC3E}">
        <p14:creationId xmlns:p14="http://schemas.microsoft.com/office/powerpoint/2010/main" val="815746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i="1" dirty="0"/>
              <a:t>Step 3: Flattening JSON data</a:t>
            </a:r>
          </a:p>
          <a:p>
            <a:pPr marL="0" marR="0" lvl="0" indent="0" defTabSz="228554" eaLnBrk="1" fontAlgn="auto" latinLnBrk="0" hangingPunct="1">
              <a:lnSpc>
                <a:spcPct val="117999"/>
              </a:lnSpc>
              <a:spcBef>
                <a:spcPts val="0"/>
              </a:spcBef>
              <a:spcAft>
                <a:spcPts val="0"/>
              </a:spcAft>
              <a:buClrTx/>
              <a:buSzTx/>
              <a:buFontTx/>
              <a:buNone/>
              <a:tabLst/>
              <a:defRPr/>
            </a:pPr>
            <a:r>
              <a:rPr lang="en-GB" b="0" i="0" dirty="0">
                <a:solidFill>
                  <a:srgbClr val="24292E"/>
                </a:solidFill>
                <a:effectLst/>
                <a:latin typeface="-apple-system"/>
              </a:rPr>
              <a:t>We want to use the </a:t>
            </a:r>
            <a:r>
              <a:rPr lang="en-GB" dirty="0"/>
              <a:t>preferredProducts</a:t>
            </a:r>
            <a:r>
              <a:rPr lang="en-GB" b="0" i="0" dirty="0">
                <a:solidFill>
                  <a:srgbClr val="24292E"/>
                </a:solidFill>
                <a:effectLst/>
                <a:latin typeface="-apple-system"/>
              </a:rPr>
              <a:t> column array and </a:t>
            </a:r>
            <a:r>
              <a:rPr lang="en-GB" dirty="0"/>
              <a:t>productReviews</a:t>
            </a:r>
            <a:r>
              <a:rPr lang="en-GB" b="0" i="0" dirty="0">
                <a:solidFill>
                  <a:srgbClr val="24292E"/>
                </a:solidFill>
                <a:effectLst/>
                <a:latin typeface="-apple-system"/>
              </a:rPr>
              <a:t> column array for each user and create a graph of products that are from their preferred list that match with products that they have reviewed. To do this, we need to create two new DataFrames that contain flattened values from those two columns so we can join them in a later step.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r>
              <a:rPr lang="en-GB" b="0" i="0" dirty="0">
                <a:solidFill>
                  <a:srgbClr val="24292E"/>
                </a:solidFill>
                <a:effectLst/>
                <a:latin typeface="-apple-system"/>
              </a:rPr>
              <a:t>In this cell, we imported the special PySpark </a:t>
            </a:r>
            <a:r>
              <a:rPr lang="en-GB" b="0" i="0" u="none" strike="noStrike" dirty="0">
                <a:effectLst/>
                <a:latin typeface="-apple-system"/>
                <a:hlinkClick r:id="rId3"/>
              </a:rPr>
              <a:t>explode function</a:t>
            </a:r>
            <a:r>
              <a:rPr lang="en-GB" b="0" i="0" dirty="0">
                <a:solidFill>
                  <a:srgbClr val="24292E"/>
                </a:solidFill>
                <a:effectLst/>
                <a:latin typeface="-apple-system"/>
              </a:rPr>
              <a:t>, which returns a new row for each element of the array. This function helps flatten the </a:t>
            </a:r>
            <a:r>
              <a:rPr lang="en-GB" dirty="0"/>
              <a:t>preferredProducts</a:t>
            </a:r>
            <a:r>
              <a:rPr lang="en-GB" b="0" i="0" dirty="0">
                <a:solidFill>
                  <a:srgbClr val="24292E"/>
                </a:solidFill>
                <a:effectLst/>
                <a:latin typeface="-apple-system"/>
              </a:rPr>
              <a:t> and </a:t>
            </a:r>
            <a:r>
              <a:rPr lang="en-GB" dirty="0"/>
              <a:t>productReviews</a:t>
            </a:r>
            <a:r>
              <a:rPr lang="en-GB" b="0" i="0" dirty="0">
                <a:solidFill>
                  <a:srgbClr val="24292E"/>
                </a:solidFill>
                <a:effectLst/>
                <a:latin typeface="-apple-system"/>
              </a:rPr>
              <a:t> columns for better readability or for easier querying. You can flatten the dataset as many times as you need to structure the data the way you want it</a:t>
            </a:r>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dirty="0"/>
          </a:p>
          <a:p>
            <a:r>
              <a:rPr lang="en-IE" dirty="0"/>
              <a:t>https://docs.microsoft.com/en-us/learn/modules/query-azure-cosmos-db-with-apache-spark-for-azure-synapse-analytics/</a:t>
            </a:r>
          </a:p>
          <a:p>
            <a:endParaRPr lang="en-IE" dirty="0"/>
          </a:p>
        </p:txBody>
      </p:sp>
    </p:spTree>
    <p:extLst>
      <p:ext uri="{BB962C8B-B14F-4D97-AF65-F5344CB8AC3E}">
        <p14:creationId xmlns:p14="http://schemas.microsoft.com/office/powerpoint/2010/main" val="40590341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6.svg"/><Relationship Id="rId4" Type="http://schemas.openxmlformats.org/officeDocument/2006/relationships/image" Target="../media/image15.png"/></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jpg"/><Relationship Id="rId1" Type="http://schemas.openxmlformats.org/officeDocument/2006/relationships/slideMaster" Target="../slideMasters/slideMaster2.xml"/><Relationship Id="rId4" Type="http://schemas.openxmlformats.org/officeDocument/2006/relationships/image" Target="../media/image29.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0.jpg"/><Relationship Id="rId1" Type="http://schemas.openxmlformats.org/officeDocument/2006/relationships/slideMaster" Target="../slideMasters/slideMaster2.xml"/><Relationship Id="rId4" Type="http://schemas.openxmlformats.org/officeDocument/2006/relationships/image" Target="../media/image29.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1.jpg"/><Relationship Id="rId1" Type="http://schemas.openxmlformats.org/officeDocument/2006/relationships/slideMaster" Target="../slideMasters/slideMaster2.xml"/><Relationship Id="rId4" Type="http://schemas.openxmlformats.org/officeDocument/2006/relationships/image" Target="../media/image29.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2.png"/><Relationship Id="rId1" Type="http://schemas.openxmlformats.org/officeDocument/2006/relationships/slideMaster" Target="../slideMasters/slideMaster2.xml"/><Relationship Id="rId4" Type="http://schemas.openxmlformats.org/officeDocument/2006/relationships/image" Target="../media/image29.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over Slide">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33F49038-0E42-4036-AC59-56DA6111AC9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pic>
        <p:nvPicPr>
          <p:cNvPr id="26" name="Picture 25">
            <a:extLst>
              <a:ext uri="{FF2B5EF4-FFF2-40B4-BE49-F238E27FC236}">
                <a16:creationId xmlns:a16="http://schemas.microsoft.com/office/drawing/2014/main" id="{1FA6DD48-02C9-4053-9E54-E163DE2B86A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638604" y="987677"/>
            <a:ext cx="2914791" cy="568384"/>
          </a:xfrm>
          <a:prstGeom prst="rect">
            <a:avLst/>
          </a:prstGeom>
        </p:spPr>
      </p:pic>
      <p:pic>
        <p:nvPicPr>
          <p:cNvPr id="5" name="Picture 4" descr="A picture containing outdoor, night sky&#10;&#10;Description automatically generated">
            <a:extLst>
              <a:ext uri="{FF2B5EF4-FFF2-40B4-BE49-F238E27FC236}">
                <a16:creationId xmlns:a16="http://schemas.microsoft.com/office/drawing/2014/main" id="{1C513DCA-E58C-9C45-B32E-82009750F01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987" t="1" r="985" b="985"/>
          <a:stretch/>
        </p:blipFill>
        <p:spPr>
          <a:xfrm>
            <a:off x="0" y="2137429"/>
            <a:ext cx="12192000" cy="4720571"/>
          </a:xfrm>
          <a:prstGeom prst="rect">
            <a:avLst/>
          </a:prstGeom>
          <a:ln>
            <a:noFill/>
          </a:ln>
        </p:spPr>
      </p:pic>
      <p:pic>
        <p:nvPicPr>
          <p:cNvPr id="18" name="Graphic 17">
            <a:extLst>
              <a:ext uri="{FF2B5EF4-FFF2-40B4-BE49-F238E27FC236}">
                <a16:creationId xmlns:a16="http://schemas.microsoft.com/office/drawing/2014/main" id="{9640F2CC-9059-48A0-9001-4A98E91FAD16}"/>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14045" b="5592"/>
          <a:stretch/>
        </p:blipFill>
        <p:spPr>
          <a:xfrm>
            <a:off x="7297943" y="1482617"/>
            <a:ext cx="4894058" cy="5375384"/>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3415452"/>
            <a:ext cx="9144000" cy="1096613"/>
          </a:xfrm>
        </p:spPr>
        <p:txBody>
          <a:bodyPr anchor="b">
            <a:normAutofit/>
          </a:bodyPr>
          <a:lstStyle>
            <a:lvl1pPr algn="ctr">
              <a:defRPr sz="4000">
                <a:solidFill>
                  <a:schemeClr val="bg1"/>
                </a:solidFill>
              </a:defRPr>
            </a:lvl1pPr>
          </a:lstStyle>
          <a:p>
            <a:r>
              <a:rPr lang="en-US" dirty="0"/>
              <a:t>Your Presentation’s Title Goes Here</a:t>
            </a:r>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4843830"/>
            <a:ext cx="9144000" cy="531554"/>
          </a:xfrm>
        </p:spPr>
        <p:txBody>
          <a:bodyPr>
            <a:normAutofit/>
          </a:bodyPr>
          <a:lstStyle>
            <a:lvl1pPr marL="0" indent="0" algn="ct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Presentation’s Sub-Title Goes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userDrawn="1"/>
        </p:nvCxnSpPr>
        <p:spPr>
          <a:xfrm>
            <a:off x="4162612" y="4677948"/>
            <a:ext cx="386677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7921BB8E-60B9-4147-97D7-321D4FA1D0C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Tree>
    <p:extLst>
      <p:ext uri="{BB962C8B-B14F-4D97-AF65-F5344CB8AC3E}">
        <p14:creationId xmlns:p14="http://schemas.microsoft.com/office/powerpoint/2010/main" val="255930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and 2 Photos">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BC2BE161-631E-4594-9F73-F78B92592D6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11" name="Graphic 10">
            <a:extLst>
              <a:ext uri="{FF2B5EF4-FFF2-40B4-BE49-F238E27FC236}">
                <a16:creationId xmlns:a16="http://schemas.microsoft.com/office/drawing/2014/main" id="{2F24866D-AD2E-6A40-9AAA-D346CA1E2F9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Picture Placeholder 6">
            <a:extLst>
              <a:ext uri="{FF2B5EF4-FFF2-40B4-BE49-F238E27FC236}">
                <a16:creationId xmlns:a16="http://schemas.microsoft.com/office/drawing/2014/main" id="{50B85E78-DB0C-624D-A1DD-E823FEB7752E}"/>
              </a:ext>
            </a:extLst>
          </p:cNvPr>
          <p:cNvSpPr>
            <a:spLocks noGrp="1"/>
          </p:cNvSpPr>
          <p:nvPr>
            <p:ph type="pic" sz="quarter" idx="13"/>
          </p:nvPr>
        </p:nvSpPr>
        <p:spPr>
          <a:xfrm>
            <a:off x="6801167" y="3106507"/>
            <a:ext cx="4743133" cy="2837093"/>
          </a:xfrm>
          <a:solidFill>
            <a:schemeClr val="bg2"/>
          </a:solidFill>
        </p:spPr>
        <p:txBody>
          <a:bodyPr/>
          <a:lstStyle/>
          <a:p>
            <a:endParaRPr lang="en-US" dirty="0"/>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801167" y="0"/>
            <a:ext cx="4743133" cy="2837093"/>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Text Placeholder 4">
            <a:extLst>
              <a:ext uri="{FF2B5EF4-FFF2-40B4-BE49-F238E27FC236}">
                <a16:creationId xmlns:a16="http://schemas.microsoft.com/office/drawing/2014/main" id="{D177C813-FC33-4479-979B-03E9E2836BB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a:extLst>
              <a:ext uri="{FF2B5EF4-FFF2-40B4-BE49-F238E27FC236}">
                <a16:creationId xmlns:a16="http://schemas.microsoft.com/office/drawing/2014/main" id="{58456A26-A6D9-4F73-A61C-B9987D3C0D4C}"/>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7F619692-788F-4F65-924F-AEF2B8DC6046}"/>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482046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images and text">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188D1A8E-25FD-493D-967A-0BEF46D692D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5" name="Rectangle 4">
            <a:extLst>
              <a:ext uri="{FF2B5EF4-FFF2-40B4-BE49-F238E27FC236}">
                <a16:creationId xmlns:a16="http://schemas.microsoft.com/office/drawing/2014/main" id="{73A2681E-5816-419E-A794-09273045D42A}"/>
              </a:ext>
            </a:extLst>
          </p:cNvPr>
          <p:cNvSpPr/>
          <p:nvPr userDrawn="1"/>
        </p:nvSpPr>
        <p:spPr>
          <a:xfrm>
            <a:off x="647699" y="4328159"/>
            <a:ext cx="5224045" cy="20820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0E05AC7-9508-4DC8-BD96-C9016D8BA0BE}"/>
              </a:ext>
            </a:extLst>
          </p:cNvPr>
          <p:cNvSpPr/>
          <p:nvPr userDrawn="1"/>
        </p:nvSpPr>
        <p:spPr>
          <a:xfrm>
            <a:off x="6320254" y="4328159"/>
            <a:ext cx="5224045" cy="20820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699" y="1828800"/>
            <a:ext cx="5224045" cy="2499359"/>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6320254" y="1828800"/>
            <a:ext cx="5224045" cy="2499359"/>
          </a:xfrm>
          <a:solidFill>
            <a:schemeClr val="bg2"/>
          </a:solidFill>
        </p:spPr>
        <p:txBody>
          <a:bodyPr/>
          <a:lstStyle/>
          <a:p>
            <a:endParaRPr lang="en-US"/>
          </a:p>
        </p:txBody>
      </p:sp>
      <p:sp>
        <p:nvSpPr>
          <p:cNvPr id="27" name="Text Placeholder 4">
            <a:extLst>
              <a:ext uri="{FF2B5EF4-FFF2-40B4-BE49-F238E27FC236}">
                <a16:creationId xmlns:a16="http://schemas.microsoft.com/office/drawing/2014/main" id="{7429A3D6-5185-4B41-AC10-DCB3174976D1}"/>
              </a:ext>
            </a:extLst>
          </p:cNvPr>
          <p:cNvSpPr>
            <a:spLocks noGrp="1"/>
          </p:cNvSpPr>
          <p:nvPr>
            <p:ph type="body" sz="quarter" idx="10"/>
          </p:nvPr>
        </p:nvSpPr>
        <p:spPr>
          <a:xfrm>
            <a:off x="1039349"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D35ECFEC-116E-4F96-8983-97D81444D419}"/>
              </a:ext>
            </a:extLst>
          </p:cNvPr>
          <p:cNvSpPr>
            <a:spLocks noGrp="1"/>
          </p:cNvSpPr>
          <p:nvPr>
            <p:ph type="body" sz="quarter" idx="16" hasCustomPrompt="1"/>
          </p:nvPr>
        </p:nvSpPr>
        <p:spPr>
          <a:xfrm>
            <a:off x="1039349" y="4503846"/>
            <a:ext cx="4464090" cy="374847"/>
          </a:xfrm>
        </p:spPr>
        <p:txBody>
          <a:bodyPr anchor="ctr">
            <a:normAutofit/>
          </a:bodyPr>
          <a:lstStyle>
            <a:lvl1pPr marL="0" indent="0">
              <a:buNone/>
              <a:defRPr sz="1800" b="1"/>
            </a:lvl1pPr>
          </a:lstStyle>
          <a:p>
            <a:pPr lvl="0"/>
            <a:r>
              <a:rPr lang="en-US" dirty="0"/>
              <a:t>Subtitle</a:t>
            </a:r>
          </a:p>
        </p:txBody>
      </p:sp>
      <p:sp>
        <p:nvSpPr>
          <p:cNvPr id="29" name="Text Placeholder 4">
            <a:extLst>
              <a:ext uri="{FF2B5EF4-FFF2-40B4-BE49-F238E27FC236}">
                <a16:creationId xmlns:a16="http://schemas.microsoft.com/office/drawing/2014/main" id="{D2F56DA3-A221-4EF1-AF4F-42125740DA7F}"/>
              </a:ext>
            </a:extLst>
          </p:cNvPr>
          <p:cNvSpPr>
            <a:spLocks noGrp="1"/>
          </p:cNvSpPr>
          <p:nvPr>
            <p:ph type="body" sz="quarter" idx="18"/>
          </p:nvPr>
        </p:nvSpPr>
        <p:spPr>
          <a:xfrm>
            <a:off x="6696134"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83FA8CBA-5F30-4931-BA89-736501D3DD90}"/>
              </a:ext>
            </a:extLst>
          </p:cNvPr>
          <p:cNvSpPr>
            <a:spLocks noGrp="1"/>
          </p:cNvSpPr>
          <p:nvPr>
            <p:ph type="body" sz="quarter" idx="19" hasCustomPrompt="1"/>
          </p:nvPr>
        </p:nvSpPr>
        <p:spPr>
          <a:xfrm>
            <a:off x="6696134" y="4503846"/>
            <a:ext cx="4464090" cy="374847"/>
          </a:xfrm>
        </p:spPr>
        <p:txBody>
          <a:bodyPr anchor="ctr">
            <a:normAutofit/>
          </a:bodyPr>
          <a:lstStyle>
            <a:lvl1pPr marL="0" indent="0">
              <a:buNone/>
              <a:defRPr sz="1800" b="1"/>
            </a:lvl1pPr>
          </a:lstStyle>
          <a:p>
            <a:pPr lvl="0"/>
            <a:r>
              <a:rPr lang="en-US" dirty="0"/>
              <a:t>Subtitle</a:t>
            </a:r>
          </a:p>
        </p:txBody>
      </p:sp>
      <p:sp>
        <p:nvSpPr>
          <p:cNvPr id="15" name="Title 1">
            <a:extLst>
              <a:ext uri="{FF2B5EF4-FFF2-40B4-BE49-F238E27FC236}">
                <a16:creationId xmlns:a16="http://schemas.microsoft.com/office/drawing/2014/main" id="{1758C255-DD7F-488C-B5CF-0DDE8DF5D07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68ED617D-4A5B-4A52-AF08-AFBFD257A95F}"/>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433828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3 Images and Text">
    <p:spTree>
      <p:nvGrpSpPr>
        <p:cNvPr id="1" name=""/>
        <p:cNvGrpSpPr/>
        <p:nvPr/>
      </p:nvGrpSpPr>
      <p:grpSpPr>
        <a:xfrm>
          <a:off x="0" y="0"/>
          <a:ext cx="0" cy="0"/>
          <a:chOff x="0" y="0"/>
          <a:chExt cx="0" cy="0"/>
        </a:xfrm>
      </p:grpSpPr>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31" name="Picture 30" descr="A picture containing outdoor, night sky&#10;&#10;Description automatically generated">
            <a:extLst>
              <a:ext uri="{FF2B5EF4-FFF2-40B4-BE49-F238E27FC236}">
                <a16:creationId xmlns:a16="http://schemas.microsoft.com/office/drawing/2014/main" id="{E8866BD0-67AF-4993-BCB5-82B1775926C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6" t="18724" r="669" b="14646"/>
          <a:stretch/>
        </p:blipFill>
        <p:spPr>
          <a:xfrm flipH="1">
            <a:off x="0" y="0"/>
            <a:ext cx="12192000" cy="3196354"/>
          </a:xfrm>
          <a:prstGeom prst="rect">
            <a:avLst/>
          </a:prstGeom>
          <a:ln>
            <a:noFill/>
          </a:ln>
        </p:spPr>
      </p:pic>
      <p:pic>
        <p:nvPicPr>
          <p:cNvPr id="34" name="Graphic 33">
            <a:extLst>
              <a:ext uri="{FF2B5EF4-FFF2-40B4-BE49-F238E27FC236}">
                <a16:creationId xmlns:a16="http://schemas.microsoft.com/office/drawing/2014/main" id="{DD2297BE-EBB7-4BB7-9ED4-E8F9FB1DCF6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700" y="1828799"/>
            <a:ext cx="3390555" cy="2494671"/>
          </a:xfrm>
          <a:solidFill>
            <a:schemeClr val="bg2"/>
          </a:solidFill>
        </p:spPr>
        <p:txBody>
          <a:bodyPr/>
          <a:lstStyle/>
          <a:p>
            <a:endParaRPr lang="en-US"/>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4400723" y="1828799"/>
            <a:ext cx="3390555" cy="2494671"/>
          </a:xfrm>
          <a:solidFill>
            <a:schemeClr val="bg2"/>
          </a:solidFill>
        </p:spPr>
        <p:txBody>
          <a:bodyPr/>
          <a:lstStyle/>
          <a:p>
            <a:endParaRPr lang="en-US"/>
          </a:p>
        </p:txBody>
      </p:sp>
      <p:sp>
        <p:nvSpPr>
          <p:cNvPr id="13" name="Picture Placeholder 6">
            <a:extLst>
              <a:ext uri="{FF2B5EF4-FFF2-40B4-BE49-F238E27FC236}">
                <a16:creationId xmlns:a16="http://schemas.microsoft.com/office/drawing/2014/main" id="{5CD62879-0C83-4F08-9CA6-71D3C7E9C03B}"/>
              </a:ext>
            </a:extLst>
          </p:cNvPr>
          <p:cNvSpPr>
            <a:spLocks noGrp="1"/>
          </p:cNvSpPr>
          <p:nvPr>
            <p:ph type="pic" sz="quarter" idx="20"/>
          </p:nvPr>
        </p:nvSpPr>
        <p:spPr>
          <a:xfrm>
            <a:off x="8153745" y="1828799"/>
            <a:ext cx="3390555" cy="2494671"/>
          </a:xfrm>
          <a:solidFill>
            <a:schemeClr val="bg2"/>
          </a:solidFill>
        </p:spPr>
        <p:txBody>
          <a:bodyPr/>
          <a:lstStyle/>
          <a:p>
            <a:endParaRPr lang="en-US"/>
          </a:p>
        </p:txBody>
      </p:sp>
      <p:sp>
        <p:nvSpPr>
          <p:cNvPr id="25" name="Text Placeholder 4">
            <a:extLst>
              <a:ext uri="{FF2B5EF4-FFF2-40B4-BE49-F238E27FC236}">
                <a16:creationId xmlns:a16="http://schemas.microsoft.com/office/drawing/2014/main" id="{4F9029B3-8ACB-4DA6-8B38-84F0BF72C10F}"/>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4">
            <a:extLst>
              <a:ext uri="{FF2B5EF4-FFF2-40B4-BE49-F238E27FC236}">
                <a16:creationId xmlns:a16="http://schemas.microsoft.com/office/drawing/2014/main" id="{63E96DD9-23FE-4274-871B-8090D2AFC0AB}"/>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7" name="Text Placeholder 4">
            <a:extLst>
              <a:ext uri="{FF2B5EF4-FFF2-40B4-BE49-F238E27FC236}">
                <a16:creationId xmlns:a16="http://schemas.microsoft.com/office/drawing/2014/main" id="{9D13D5C4-6C9E-4D1D-96DD-B8EF2FDF6CFF}"/>
              </a:ext>
            </a:extLst>
          </p:cNvPr>
          <p:cNvSpPr>
            <a:spLocks noGrp="1"/>
          </p:cNvSpPr>
          <p:nvPr>
            <p:ph type="body" sz="quarter" idx="21"/>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69F3355B-5E31-43C0-9781-30094D500D8E}"/>
              </a:ext>
            </a:extLst>
          </p:cNvPr>
          <p:cNvSpPr>
            <a:spLocks noGrp="1"/>
          </p:cNvSpPr>
          <p:nvPr>
            <p:ph type="body" sz="quarter" idx="22"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9" name="Text Placeholder 4">
            <a:extLst>
              <a:ext uri="{FF2B5EF4-FFF2-40B4-BE49-F238E27FC236}">
                <a16:creationId xmlns:a16="http://schemas.microsoft.com/office/drawing/2014/main" id="{C3A7A526-1EE6-43D1-964C-AAB9394FA1B0}"/>
              </a:ext>
            </a:extLst>
          </p:cNvPr>
          <p:cNvSpPr>
            <a:spLocks noGrp="1"/>
          </p:cNvSpPr>
          <p:nvPr>
            <p:ph type="body" sz="quarter" idx="23"/>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6F63AA15-9684-451F-9ED1-3BD417A4E3D9}"/>
              </a:ext>
            </a:extLst>
          </p:cNvPr>
          <p:cNvSpPr>
            <a:spLocks noGrp="1"/>
          </p:cNvSpPr>
          <p:nvPr>
            <p:ph type="body" sz="quarter" idx="24"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18" name="Title 1">
            <a:extLst>
              <a:ext uri="{FF2B5EF4-FFF2-40B4-BE49-F238E27FC236}">
                <a16:creationId xmlns:a16="http://schemas.microsoft.com/office/drawing/2014/main" id="{0D0A90BC-982F-4519-B154-AD2CD92D4117}"/>
              </a:ext>
            </a:extLst>
          </p:cNvPr>
          <p:cNvSpPr>
            <a:spLocks noGrp="1"/>
          </p:cNvSpPr>
          <p:nvPr>
            <p:ph type="title" hasCustomPrompt="1"/>
          </p:nvPr>
        </p:nvSpPr>
        <p:spPr>
          <a:xfrm>
            <a:off x="652462" y="346076"/>
            <a:ext cx="10887076" cy="568324"/>
          </a:xfrm>
        </p:spPr>
        <p:txBody>
          <a:bodyPr/>
          <a:lstStyle>
            <a:lvl1pPr algn="ctr">
              <a:defRPr>
                <a:solidFill>
                  <a:schemeClr val="bg1"/>
                </a:solidFill>
              </a:defRPr>
            </a:lvl1pPr>
          </a:lstStyle>
          <a:p>
            <a:r>
              <a:rPr lang="en-US" dirty="0"/>
              <a:t>Your Slide’s Title Goes Over Here</a:t>
            </a:r>
          </a:p>
        </p:txBody>
      </p:sp>
    </p:spTree>
    <p:extLst>
      <p:ext uri="{BB962C8B-B14F-4D97-AF65-F5344CB8AC3E}">
        <p14:creationId xmlns:p14="http://schemas.microsoft.com/office/powerpoint/2010/main" val="32480682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ull Image 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8B09657-D9FB-4E5C-9645-121FAA31326A}"/>
              </a:ext>
            </a:extLst>
          </p:cNvPr>
          <p:cNvSpPr/>
          <p:nvPr userDrawn="1"/>
        </p:nvSpPr>
        <p:spPr>
          <a:xfrm>
            <a:off x="647700" y="-1"/>
            <a:ext cx="5226008" cy="59577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icture Placeholder 21">
            <a:extLst>
              <a:ext uri="{FF2B5EF4-FFF2-40B4-BE49-F238E27FC236}">
                <a16:creationId xmlns:a16="http://schemas.microsoft.com/office/drawing/2014/main" id="{CC56583B-76EA-44AE-95A8-668E181D1003}"/>
              </a:ext>
            </a:extLst>
          </p:cNvPr>
          <p:cNvSpPr>
            <a:spLocks noGrp="1"/>
          </p:cNvSpPr>
          <p:nvPr>
            <p:ph type="pic" sz="quarter" idx="17"/>
          </p:nvPr>
        </p:nvSpPr>
        <p:spPr>
          <a:xfrm>
            <a:off x="0" y="-1"/>
            <a:ext cx="12192000" cy="6409809"/>
          </a:xfrm>
          <a:custGeom>
            <a:avLst/>
            <a:gdLst>
              <a:gd name="connsiteX0" fmla="*/ 0 w 12192000"/>
              <a:gd name="connsiteY0" fmla="*/ 0 h 6400800"/>
              <a:gd name="connsiteX1" fmla="*/ 647700 w 12192000"/>
              <a:gd name="connsiteY1" fmla="*/ 0 h 6400800"/>
              <a:gd name="connsiteX2" fmla="*/ 647700 w 12192000"/>
              <a:gd name="connsiteY2" fmla="*/ 5943600 h 6400800"/>
              <a:gd name="connsiteX3" fmla="*/ 5873708 w 12192000"/>
              <a:gd name="connsiteY3" fmla="*/ 5943600 h 6400800"/>
              <a:gd name="connsiteX4" fmla="*/ 5873708 w 12192000"/>
              <a:gd name="connsiteY4" fmla="*/ 0 h 6400800"/>
              <a:gd name="connsiteX5" fmla="*/ 12192000 w 12192000"/>
              <a:gd name="connsiteY5" fmla="*/ 0 h 6400800"/>
              <a:gd name="connsiteX6" fmla="*/ 12192000 w 12192000"/>
              <a:gd name="connsiteY6" fmla="*/ 6400800 h 6400800"/>
              <a:gd name="connsiteX7" fmla="*/ 0 w 12192000"/>
              <a:gd name="connsiteY7" fmla="*/ 640080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0800">
                <a:moveTo>
                  <a:pt x="0" y="0"/>
                </a:moveTo>
                <a:lnTo>
                  <a:pt x="647700" y="0"/>
                </a:lnTo>
                <a:lnTo>
                  <a:pt x="647700" y="5943600"/>
                </a:lnTo>
                <a:lnTo>
                  <a:pt x="5873708" y="5943600"/>
                </a:lnTo>
                <a:lnTo>
                  <a:pt x="5873708" y="0"/>
                </a:lnTo>
                <a:lnTo>
                  <a:pt x="12192000" y="0"/>
                </a:lnTo>
                <a:lnTo>
                  <a:pt x="12192000" y="6400800"/>
                </a:lnTo>
                <a:lnTo>
                  <a:pt x="0" y="6400800"/>
                </a:lnTo>
                <a:close/>
              </a:path>
            </a:pathLst>
          </a:custGeom>
          <a:solidFill>
            <a:schemeClr val="bg2"/>
          </a:solidFill>
        </p:spPr>
        <p:txBody>
          <a:bodyPr wrap="square">
            <a:noAutofit/>
          </a:bodyPr>
          <a:lstStyle>
            <a:lvl1pPr algn="r">
              <a:defRPr/>
            </a:lvl1pPr>
          </a:lstStyle>
          <a:p>
            <a:endParaRPr lang="en-US" dirty="0"/>
          </a:p>
        </p:txBody>
      </p:sp>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1072856" y="342901"/>
            <a:ext cx="4375696" cy="1219200"/>
          </a:xfrm>
        </p:spPr>
        <p:txBody>
          <a:bodyPr/>
          <a:lstStyle>
            <a:lvl1pPr>
              <a:defRPr>
                <a:solidFill>
                  <a:schemeClr val="tx1"/>
                </a:solidFill>
              </a:defRPr>
            </a:lvl1pPr>
          </a:lstStyle>
          <a:p>
            <a:r>
              <a:rPr lang="en-US" dirty="0"/>
              <a:t>Your Slide’s Title Goes Over Here</a:t>
            </a:r>
          </a:p>
        </p:txBody>
      </p:sp>
      <p:cxnSp>
        <p:nvCxnSpPr>
          <p:cNvPr id="193" name="Straight Connector 192">
            <a:extLst>
              <a:ext uri="{FF2B5EF4-FFF2-40B4-BE49-F238E27FC236}">
                <a16:creationId xmlns:a16="http://schemas.microsoft.com/office/drawing/2014/main" id="{6A850CEE-42D7-4707-A519-9FBC8C99AABA}"/>
              </a:ext>
            </a:extLst>
          </p:cNvPr>
          <p:cNvCxnSpPr>
            <a:cxnSpLocks/>
          </p:cNvCxnSpPr>
          <p:nvPr userDrawn="1"/>
        </p:nvCxnSpPr>
        <p:spPr>
          <a:xfrm flipH="1">
            <a:off x="1175658" y="1743608"/>
            <a:ext cx="41530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F96331D-5354-4A7C-9EC2-033B108280AA}"/>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B4F01D59-6C30-4226-B14E-B737AE57B6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933" t="23765" r="11354" b="68041"/>
          <a:stretch/>
        </p:blipFill>
        <p:spPr>
          <a:xfrm>
            <a:off x="0" y="6406676"/>
            <a:ext cx="12192000" cy="451323"/>
          </a:xfrm>
          <a:prstGeom prst="rect">
            <a:avLst/>
          </a:prstGeom>
        </p:spPr>
      </p:pic>
      <p:sp>
        <p:nvSpPr>
          <p:cNvPr id="23" name="Rectangle 22">
            <a:extLst>
              <a:ext uri="{FF2B5EF4-FFF2-40B4-BE49-F238E27FC236}">
                <a16:creationId xmlns:a16="http://schemas.microsoft.com/office/drawing/2014/main" id="{9B043E5E-0670-4523-A908-3938CB4AEFEA}"/>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ooter Placeholder 4">
            <a:extLst>
              <a:ext uri="{FF2B5EF4-FFF2-40B4-BE49-F238E27FC236}">
                <a16:creationId xmlns:a16="http://schemas.microsoft.com/office/drawing/2014/main" id="{8E8BC563-36D7-4A05-A3DB-31528E1D20B7}"/>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5" name="Slide Number Placeholder 5">
            <a:extLst>
              <a:ext uri="{FF2B5EF4-FFF2-40B4-BE49-F238E27FC236}">
                <a16:creationId xmlns:a16="http://schemas.microsoft.com/office/drawing/2014/main" id="{4D89ADE0-A4E7-4747-A6D6-E52BA0D15D49}"/>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6" name="Graphic 25">
            <a:extLst>
              <a:ext uri="{FF2B5EF4-FFF2-40B4-BE49-F238E27FC236}">
                <a16:creationId xmlns:a16="http://schemas.microsoft.com/office/drawing/2014/main" id="{2D408207-C679-496F-9D9C-25687350D28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39942" y="6532189"/>
            <a:ext cx="1196516" cy="200298"/>
          </a:xfrm>
          <a:prstGeom prst="rect">
            <a:avLst/>
          </a:prstGeom>
        </p:spPr>
      </p:pic>
      <p:sp>
        <p:nvSpPr>
          <p:cNvPr id="16" name="Text Placeholder 4">
            <a:extLst>
              <a:ext uri="{FF2B5EF4-FFF2-40B4-BE49-F238E27FC236}">
                <a16:creationId xmlns:a16="http://schemas.microsoft.com/office/drawing/2014/main" id="{DE2985AF-13E8-4EBD-BAC6-316E6716F915}"/>
              </a:ext>
            </a:extLst>
          </p:cNvPr>
          <p:cNvSpPr>
            <a:spLocks noGrp="1"/>
          </p:cNvSpPr>
          <p:nvPr>
            <p:ph type="body" sz="quarter" idx="10"/>
          </p:nvPr>
        </p:nvSpPr>
        <p:spPr>
          <a:xfrm>
            <a:off x="1068416" y="2495580"/>
            <a:ext cx="4384577" cy="3155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5E05D589-E10B-4F14-9157-4C269D04374E}"/>
              </a:ext>
            </a:extLst>
          </p:cNvPr>
          <p:cNvSpPr>
            <a:spLocks noGrp="1"/>
          </p:cNvSpPr>
          <p:nvPr>
            <p:ph type="body" sz="quarter" idx="16" hasCustomPrompt="1"/>
          </p:nvPr>
        </p:nvSpPr>
        <p:spPr>
          <a:xfrm>
            <a:off x="1068416" y="1924997"/>
            <a:ext cx="4384577" cy="374847"/>
          </a:xfrm>
        </p:spPr>
        <p:txBody>
          <a:bodyPr anchor="ctr">
            <a:normAutofit/>
          </a:bodyPr>
          <a:lstStyle>
            <a:lvl1pPr marL="0" indent="0">
              <a:buNone/>
              <a:defRPr sz="1800" b="1"/>
            </a:lvl1pPr>
          </a:lstStyle>
          <a:p>
            <a:pPr lvl="0"/>
            <a:r>
              <a:rPr lang="en-US" dirty="0"/>
              <a:t>Your Sub-Title Can Go Over Here</a:t>
            </a:r>
          </a:p>
        </p:txBody>
      </p:sp>
    </p:spTree>
    <p:extLst>
      <p:ext uri="{BB962C8B-B14F-4D97-AF65-F5344CB8AC3E}">
        <p14:creationId xmlns:p14="http://schemas.microsoft.com/office/powerpoint/2010/main" val="2421034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and Media">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471" r="21098" b="232"/>
          <a:stretch/>
        </p:blipFill>
        <p:spPr>
          <a:xfrm rot="16200000">
            <a:off x="-155337"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0"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0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47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679096"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29075609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and Media - 2">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r="21098" b="237"/>
          <a:stretch/>
        </p:blipFill>
        <p:spPr>
          <a:xfrm rot="16200000">
            <a:off x="5940662"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6103374"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736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743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9">
            <a:extLst>
              <a:ext uri="{FF2B5EF4-FFF2-40B4-BE49-F238E27FC236}">
                <a16:creationId xmlns:a16="http://schemas.microsoft.com/office/drawing/2014/main" id="{37AE9F95-348A-46A4-8804-F5238271C18B}"/>
              </a:ext>
            </a:extLst>
          </p:cNvPr>
          <p:cNvSpPr>
            <a:spLocks noGrp="1"/>
          </p:cNvSpPr>
          <p:nvPr>
            <p:ph sz="quarter" idx="11" hasCustomPrompt="1"/>
          </p:nvPr>
        </p:nvSpPr>
        <p:spPr>
          <a:xfrm>
            <a:off x="647700"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1097049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and Media - 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170FCB-C409-40AE-9083-1E13A59FBF4B}"/>
              </a:ext>
            </a:extLst>
          </p:cNvPr>
          <p:cNvSpPr/>
          <p:nvPr userDrawn="1"/>
        </p:nvSpPr>
        <p:spPr>
          <a:xfrm>
            <a:off x="0" y="3549689"/>
            <a:ext cx="12192000" cy="28567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5458002"/>
            <a:ext cx="10896599" cy="485598"/>
          </a:xfrm>
        </p:spPr>
        <p:txBody>
          <a:bodyPr anchor="ctr"/>
          <a:lstStyle>
            <a:lvl1pPr marL="0" indent="0" algn="ctr">
              <a:buNone/>
              <a:defRPr>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lvl="0"/>
            <a:r>
              <a:rPr lang="en-US" dirty="0"/>
              <a:t>Type your copy in this box</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1828798"/>
            <a:ext cx="10896600" cy="3430421"/>
          </a:xfrm>
          <a:solidFill>
            <a:schemeClr val="bg2"/>
          </a:solidFill>
        </p:spPr>
        <p:txBody>
          <a:bodyPr/>
          <a:lstStyle>
            <a:lvl1pPr>
              <a:defRPr/>
            </a:lvl1pPr>
          </a:lstStyle>
          <a:p>
            <a:pPr lvl="0"/>
            <a:r>
              <a:rPr lang="es-419" dirty="0" err="1"/>
              <a:t>Add</a:t>
            </a:r>
            <a:endParaRPr lang="en-US" dirty="0"/>
          </a:p>
        </p:txBody>
      </p:sp>
      <p:sp>
        <p:nvSpPr>
          <p:cNvPr id="8" name="Title 1">
            <a:extLst>
              <a:ext uri="{FF2B5EF4-FFF2-40B4-BE49-F238E27FC236}">
                <a16:creationId xmlns:a16="http://schemas.microsoft.com/office/drawing/2014/main" id="{E827F9C3-833D-48B0-9886-4EDD6675BE05}"/>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9" name="Text Placeholder 4">
            <a:extLst>
              <a:ext uri="{FF2B5EF4-FFF2-40B4-BE49-F238E27FC236}">
                <a16:creationId xmlns:a16="http://schemas.microsoft.com/office/drawing/2014/main" id="{D037E592-62B7-42C6-A411-39B6B64FCA29}"/>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7802209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ext and Media - 4">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616BFE6-CBF0-47DC-BCD2-44B6F6611F53}"/>
              </a:ext>
            </a:extLst>
          </p:cNvPr>
          <p:cNvSpPr/>
          <p:nvPr userDrawn="1"/>
        </p:nvSpPr>
        <p:spPr>
          <a:xfrm>
            <a:off x="9374966" y="2976060"/>
            <a:ext cx="2817034" cy="34304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7170FCB-C409-40AE-9083-1E13A59FBF4B}"/>
              </a:ext>
            </a:extLst>
          </p:cNvPr>
          <p:cNvSpPr/>
          <p:nvPr userDrawn="1"/>
        </p:nvSpPr>
        <p:spPr>
          <a:xfrm>
            <a:off x="0" y="2976060"/>
            <a:ext cx="2817034" cy="34304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2513179"/>
            <a:ext cx="5130483" cy="3430421"/>
          </a:xfrm>
          <a:solidFill>
            <a:schemeClr val="bg2"/>
          </a:solidFill>
        </p:spPr>
        <p:txBody>
          <a:bodyPr/>
          <a:lstStyle>
            <a:lvl1pPr>
              <a:defRPr/>
            </a:lvl1pPr>
          </a:lstStyle>
          <a:p>
            <a:pPr lvl="0"/>
            <a:r>
              <a:rPr lang="es-419" dirty="0" err="1"/>
              <a:t>Add</a:t>
            </a:r>
            <a:endParaRPr lang="en-US" dirty="0"/>
          </a:p>
        </p:txBody>
      </p:sp>
      <p:sp>
        <p:nvSpPr>
          <p:cNvPr id="8" name="Content Placeholder 9">
            <a:extLst>
              <a:ext uri="{FF2B5EF4-FFF2-40B4-BE49-F238E27FC236}">
                <a16:creationId xmlns:a16="http://schemas.microsoft.com/office/drawing/2014/main" id="{BFB12E77-174E-4451-910B-D894995A68FB}"/>
              </a:ext>
            </a:extLst>
          </p:cNvPr>
          <p:cNvSpPr>
            <a:spLocks noGrp="1"/>
          </p:cNvSpPr>
          <p:nvPr>
            <p:ph sz="quarter" idx="12" hasCustomPrompt="1"/>
          </p:nvPr>
        </p:nvSpPr>
        <p:spPr>
          <a:xfrm>
            <a:off x="6413817" y="2513179"/>
            <a:ext cx="5130483" cy="3430421"/>
          </a:xfrm>
          <a:solidFill>
            <a:schemeClr val="bg2"/>
          </a:solidFill>
        </p:spPr>
        <p:txBody>
          <a:bodyPr/>
          <a:lstStyle>
            <a:lvl1pPr>
              <a:defRPr/>
            </a:lvl1pPr>
          </a:lstStyle>
          <a:p>
            <a:pPr lvl="0"/>
            <a:r>
              <a:rPr lang="es-419" dirty="0" err="1"/>
              <a:t>Add</a:t>
            </a:r>
            <a:endParaRPr lang="en-US" dirty="0"/>
          </a:p>
        </p:txBody>
      </p:sp>
      <p:sp>
        <p:nvSpPr>
          <p:cNvPr id="12" name="Text Placeholder 3">
            <a:extLst>
              <a:ext uri="{FF2B5EF4-FFF2-40B4-BE49-F238E27FC236}">
                <a16:creationId xmlns:a16="http://schemas.microsoft.com/office/drawing/2014/main" id="{F3817582-F2F3-4888-B918-6449ED2A2426}"/>
              </a:ext>
            </a:extLst>
          </p:cNvPr>
          <p:cNvSpPr>
            <a:spLocks noGrp="1"/>
          </p:cNvSpPr>
          <p:nvPr>
            <p:ph type="body" sz="quarter" idx="13" hasCustomPrompt="1"/>
          </p:nvPr>
        </p:nvSpPr>
        <p:spPr>
          <a:xfrm>
            <a:off x="6415945"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5" name="Title 1">
            <a:extLst>
              <a:ext uri="{FF2B5EF4-FFF2-40B4-BE49-F238E27FC236}">
                <a16:creationId xmlns:a16="http://schemas.microsoft.com/office/drawing/2014/main" id="{13058BC6-A5DD-4A51-95A0-E83B94D83939}"/>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16" name="Text Placeholder 4">
            <a:extLst>
              <a:ext uri="{FF2B5EF4-FFF2-40B4-BE49-F238E27FC236}">
                <a16:creationId xmlns:a16="http://schemas.microsoft.com/office/drawing/2014/main" id="{61475132-00ED-4C79-84ED-CC21D0EC41C8}"/>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310261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and Media -  5">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5083155" y="342900"/>
            <a:ext cx="6461145" cy="2661557"/>
          </a:xfrm>
          <a:solidFill>
            <a:schemeClr val="bg2"/>
          </a:solidFill>
        </p:spPr>
        <p:txBody>
          <a:bodyPr/>
          <a:lstStyle>
            <a:lvl1pPr>
              <a:defRPr/>
            </a:lvl1pPr>
          </a:lstStyle>
          <a:p>
            <a:pPr lvl="0"/>
            <a:r>
              <a:rPr lang="es-419" dirty="0" err="1"/>
              <a:t>Add</a:t>
            </a:r>
            <a:endParaRPr lang="en-US" dirty="0"/>
          </a:p>
        </p:txBody>
      </p:sp>
      <p:sp>
        <p:nvSpPr>
          <p:cNvPr id="2" name="Title 1">
            <a:extLst>
              <a:ext uri="{FF2B5EF4-FFF2-40B4-BE49-F238E27FC236}">
                <a16:creationId xmlns:a16="http://schemas.microsoft.com/office/drawing/2014/main" id="{AD8AFAA8-A656-4815-93F5-D80A95CE5E1D}"/>
              </a:ext>
            </a:extLst>
          </p:cNvPr>
          <p:cNvSpPr>
            <a:spLocks noGrp="1"/>
          </p:cNvSpPr>
          <p:nvPr>
            <p:ph type="title" hasCustomPrompt="1"/>
          </p:nvPr>
        </p:nvSpPr>
        <p:spPr>
          <a:xfrm>
            <a:off x="647700" y="365125"/>
            <a:ext cx="4094685" cy="1196975"/>
          </a:xfrm>
        </p:spPr>
        <p:txBody>
          <a:bodyPr/>
          <a:lstStyle/>
          <a:p>
            <a:r>
              <a:rPr lang="en-US" dirty="0"/>
              <a:t>Your Slide’s Title Goes Over Here</a:t>
            </a:r>
          </a:p>
        </p:txBody>
      </p:sp>
      <p:sp>
        <p:nvSpPr>
          <p:cNvPr id="9" name="Content Placeholder 9">
            <a:extLst>
              <a:ext uri="{FF2B5EF4-FFF2-40B4-BE49-F238E27FC236}">
                <a16:creationId xmlns:a16="http://schemas.microsoft.com/office/drawing/2014/main" id="{EC79136A-9508-494C-8F21-F33A9EEA0D39}"/>
              </a:ext>
            </a:extLst>
          </p:cNvPr>
          <p:cNvSpPr>
            <a:spLocks noGrp="1"/>
          </p:cNvSpPr>
          <p:nvPr>
            <p:ph sz="quarter" idx="12" hasCustomPrompt="1"/>
          </p:nvPr>
        </p:nvSpPr>
        <p:spPr>
          <a:xfrm>
            <a:off x="5083155" y="3282043"/>
            <a:ext cx="6461145" cy="2661557"/>
          </a:xfrm>
          <a:solidFill>
            <a:schemeClr val="bg2"/>
          </a:solidFill>
        </p:spPr>
        <p:txBody>
          <a:bodyPr/>
          <a:lstStyle>
            <a:lvl1pPr>
              <a:defRPr/>
            </a:lvl1pPr>
          </a:lstStyle>
          <a:p>
            <a:pPr lvl="0"/>
            <a:r>
              <a:rPr lang="es-419" dirty="0" err="1"/>
              <a:t>Add</a:t>
            </a:r>
            <a:endParaRPr lang="en-US" dirty="0"/>
          </a:p>
        </p:txBody>
      </p:sp>
      <p:sp>
        <p:nvSpPr>
          <p:cNvPr id="8" name="Text Placeholder 4">
            <a:extLst>
              <a:ext uri="{FF2B5EF4-FFF2-40B4-BE49-F238E27FC236}">
                <a16:creationId xmlns:a16="http://schemas.microsoft.com/office/drawing/2014/main" id="{C6FAD771-7725-4F85-BAE0-79432CC2964C}"/>
              </a:ext>
            </a:extLst>
          </p:cNvPr>
          <p:cNvSpPr>
            <a:spLocks noGrp="1"/>
          </p:cNvSpPr>
          <p:nvPr>
            <p:ph type="body" sz="quarter" idx="13"/>
          </p:nvPr>
        </p:nvSpPr>
        <p:spPr>
          <a:xfrm>
            <a:off x="647701" y="1828801"/>
            <a:ext cx="408332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96920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ofile">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5508881" cy="549275"/>
          </a:xfrm>
        </p:spPr>
        <p:txBody>
          <a:bodyPr/>
          <a:lstStyle>
            <a:lvl1pPr>
              <a:defRPr/>
            </a:lvl1pPr>
          </a:lstStyle>
          <a:p>
            <a:r>
              <a:rPr lang="en-US" dirty="0"/>
              <a:t>Name and Last Name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914401"/>
            <a:ext cx="5508881"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Position Within The Company</a:t>
            </a:r>
          </a:p>
        </p:txBody>
      </p:sp>
      <p:sp>
        <p:nvSpPr>
          <p:cNvPr id="5" name="Rectangle 4">
            <a:extLst>
              <a:ext uri="{FF2B5EF4-FFF2-40B4-BE49-F238E27FC236}">
                <a16:creationId xmlns:a16="http://schemas.microsoft.com/office/drawing/2014/main" id="{9804A51C-FD7F-47E9-8E67-47F43C2B59DC}"/>
              </a:ext>
            </a:extLst>
          </p:cNvPr>
          <p:cNvSpPr/>
          <p:nvPr userDrawn="1"/>
        </p:nvSpPr>
        <p:spPr>
          <a:xfrm>
            <a:off x="0" y="4572000"/>
            <a:ext cx="12192000" cy="1834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946033" y="342900"/>
            <a:ext cx="4598268" cy="5600700"/>
          </a:xfrm>
          <a:solidFill>
            <a:schemeClr val="bg2"/>
          </a:solidFill>
        </p:spPr>
        <p:txBody>
          <a:bodyPr/>
          <a:lstStyle/>
          <a:p>
            <a:endParaRPr lang="en-US" dirty="0"/>
          </a:p>
        </p:txBody>
      </p:sp>
      <p:sp>
        <p:nvSpPr>
          <p:cNvPr id="12" name="Text Placeholder 4">
            <a:extLst>
              <a:ext uri="{FF2B5EF4-FFF2-40B4-BE49-F238E27FC236}">
                <a16:creationId xmlns:a16="http://schemas.microsoft.com/office/drawing/2014/main" id="{89940990-F99B-4063-AA81-269062B85275}"/>
              </a:ext>
            </a:extLst>
          </p:cNvPr>
          <p:cNvSpPr>
            <a:spLocks noGrp="1"/>
          </p:cNvSpPr>
          <p:nvPr>
            <p:ph type="body" sz="quarter" idx="13"/>
          </p:nvPr>
        </p:nvSpPr>
        <p:spPr>
          <a:xfrm>
            <a:off x="647700" y="1828800"/>
            <a:ext cx="5494915" cy="23967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3000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ransition Yellow">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 Placeholder 79">
            <a:extLst>
              <a:ext uri="{FF2B5EF4-FFF2-40B4-BE49-F238E27FC236}">
                <a16:creationId xmlns:a16="http://schemas.microsoft.com/office/drawing/2014/main" id="{8A62EA68-D2C8-4403-8BC4-6A22B21D5326}"/>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4"/>
                </a:solidFill>
                <a:latin typeface="+mj-lt"/>
              </a:defRPr>
            </a:lvl1pPr>
          </a:lstStyle>
          <a:p>
            <a:pPr lvl="0"/>
            <a:r>
              <a:rPr lang="en-US" dirty="0"/>
              <a:t>#</a:t>
            </a:r>
          </a:p>
        </p:txBody>
      </p:sp>
      <p:pic>
        <p:nvPicPr>
          <p:cNvPr id="12" name="Picture 11">
            <a:extLst>
              <a:ext uri="{FF2B5EF4-FFF2-40B4-BE49-F238E27FC236}">
                <a16:creationId xmlns:a16="http://schemas.microsoft.com/office/drawing/2014/main" id="{BEA552B2-63C6-4733-BA7D-BEBA0CF76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1476188"/>
            <a:ext cx="3937874" cy="3439389"/>
          </a:xfrm>
        </p:spPr>
        <p:txBody>
          <a:bodyPr anchor="b">
            <a:normAutofit/>
          </a:bodyPr>
          <a:lstStyle>
            <a:lvl1pPr algn="l">
              <a:defRPr sz="4000">
                <a:solidFill>
                  <a:schemeClr val="tx1"/>
                </a:solidFill>
              </a:defRPr>
            </a:lvl1pPr>
          </a:lstStyle>
          <a:p>
            <a:r>
              <a:rPr lang="en-US" dirty="0"/>
              <a:t>Your Transition’s Title Goes Here</a:t>
            </a:r>
          </a:p>
        </p:txBody>
      </p:sp>
      <p:sp>
        <p:nvSpPr>
          <p:cNvPr id="14" name="Subtitle 2">
            <a:extLst>
              <a:ext uri="{FF2B5EF4-FFF2-40B4-BE49-F238E27FC236}">
                <a16:creationId xmlns:a16="http://schemas.microsoft.com/office/drawing/2014/main" id="{3BF5DB33-DB03-464A-B627-9630482B5ADA}"/>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pic>
        <p:nvPicPr>
          <p:cNvPr id="55" name="Graphic 54">
            <a:extLst>
              <a:ext uri="{FF2B5EF4-FFF2-40B4-BE49-F238E27FC236}">
                <a16:creationId xmlns:a16="http://schemas.microsoft.com/office/drawing/2014/main" id="{3BA4AF4A-78E7-4051-9342-AA088A8155A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34720" r="38611" b="21640"/>
          <a:stretch/>
        </p:blipFill>
        <p:spPr>
          <a:xfrm>
            <a:off x="5302047" y="4077929"/>
            <a:ext cx="6889954" cy="2780072"/>
          </a:xfrm>
          <a:prstGeom prst="rect">
            <a:avLst/>
          </a:prstGeom>
        </p:spPr>
      </p:pic>
      <p:pic>
        <p:nvPicPr>
          <p:cNvPr id="59" name="Graphic 58">
            <a:extLst>
              <a:ext uri="{FF2B5EF4-FFF2-40B4-BE49-F238E27FC236}">
                <a16:creationId xmlns:a16="http://schemas.microsoft.com/office/drawing/2014/main" id="{7C6E8014-D431-42A0-9FCC-95725030C7F2}"/>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5230" t="32901" r="35095" b="21225"/>
          <a:stretch/>
        </p:blipFill>
        <p:spPr>
          <a:xfrm flipH="1">
            <a:off x="0" y="-1"/>
            <a:ext cx="4052982" cy="4950373"/>
          </a:xfrm>
          <a:prstGeom prst="rect">
            <a:avLst/>
          </a:prstGeom>
        </p:spPr>
      </p:pic>
    </p:spTree>
    <p:extLst>
      <p:ext uri="{BB962C8B-B14F-4D97-AF65-F5344CB8AC3E}">
        <p14:creationId xmlns:p14="http://schemas.microsoft.com/office/powerpoint/2010/main" val="21141274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47700" y="1828800"/>
            <a:ext cx="2101417" cy="2103049"/>
          </a:xfrm>
          <a:solidFill>
            <a:schemeClr val="bg2"/>
          </a:solidFill>
        </p:spPr>
        <p:txBody>
          <a:bodyPr/>
          <a:lstStyle/>
          <a:p>
            <a:endParaRPr lang="en-US" dirty="0"/>
          </a:p>
        </p:txBody>
      </p:sp>
      <p:sp>
        <p:nvSpPr>
          <p:cNvPr id="8" name="Text Placeholder 4">
            <a:extLst>
              <a:ext uri="{FF2B5EF4-FFF2-40B4-BE49-F238E27FC236}">
                <a16:creationId xmlns:a16="http://schemas.microsoft.com/office/drawing/2014/main" id="{391CCC28-9750-4E81-BD2F-AC5A067ABAA0}"/>
              </a:ext>
            </a:extLst>
          </p:cNvPr>
          <p:cNvSpPr>
            <a:spLocks noGrp="1"/>
          </p:cNvSpPr>
          <p:nvPr>
            <p:ph type="body" sz="quarter" idx="18"/>
          </p:nvPr>
        </p:nvSpPr>
        <p:spPr>
          <a:xfrm>
            <a:off x="647700"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2" name="Picture Placeholder 3">
            <a:extLst>
              <a:ext uri="{FF2B5EF4-FFF2-40B4-BE49-F238E27FC236}">
                <a16:creationId xmlns:a16="http://schemas.microsoft.com/office/drawing/2014/main" id="{23396870-290E-4DB5-921A-C8814822E657}"/>
              </a:ext>
            </a:extLst>
          </p:cNvPr>
          <p:cNvSpPr>
            <a:spLocks noGrp="1"/>
          </p:cNvSpPr>
          <p:nvPr>
            <p:ph type="pic" sz="quarter" idx="21"/>
          </p:nvPr>
        </p:nvSpPr>
        <p:spPr>
          <a:xfrm>
            <a:off x="3579428" y="1828800"/>
            <a:ext cx="2101417" cy="2103049"/>
          </a:xfrm>
          <a:solidFill>
            <a:schemeClr val="bg2"/>
          </a:solidFill>
        </p:spPr>
        <p:txBody>
          <a:bodyPr/>
          <a:lstStyle/>
          <a:p>
            <a:endParaRPr lang="en-US" dirty="0"/>
          </a:p>
        </p:txBody>
      </p:sp>
      <p:sp>
        <p:nvSpPr>
          <p:cNvPr id="13" name="Picture Placeholder 3">
            <a:extLst>
              <a:ext uri="{FF2B5EF4-FFF2-40B4-BE49-F238E27FC236}">
                <a16:creationId xmlns:a16="http://schemas.microsoft.com/office/drawing/2014/main" id="{35051877-CA28-4B2A-90EB-D46CC182D8E7}"/>
              </a:ext>
            </a:extLst>
          </p:cNvPr>
          <p:cNvSpPr>
            <a:spLocks noGrp="1"/>
          </p:cNvSpPr>
          <p:nvPr>
            <p:ph type="pic" sz="quarter" idx="22"/>
          </p:nvPr>
        </p:nvSpPr>
        <p:spPr>
          <a:xfrm>
            <a:off x="6511156" y="1828800"/>
            <a:ext cx="2101417" cy="2103049"/>
          </a:xfrm>
          <a:solidFill>
            <a:schemeClr val="bg2"/>
          </a:solidFill>
        </p:spPr>
        <p:txBody>
          <a:bodyPr/>
          <a:lstStyle/>
          <a:p>
            <a:endParaRPr lang="en-US" dirty="0"/>
          </a:p>
        </p:txBody>
      </p:sp>
      <p:sp>
        <p:nvSpPr>
          <p:cNvPr id="14" name="Picture Placeholder 3">
            <a:extLst>
              <a:ext uri="{FF2B5EF4-FFF2-40B4-BE49-F238E27FC236}">
                <a16:creationId xmlns:a16="http://schemas.microsoft.com/office/drawing/2014/main" id="{655BF87D-8B74-47DD-836E-432A13F072CF}"/>
              </a:ext>
            </a:extLst>
          </p:cNvPr>
          <p:cNvSpPr>
            <a:spLocks noGrp="1"/>
          </p:cNvSpPr>
          <p:nvPr>
            <p:ph type="pic" sz="quarter" idx="23"/>
          </p:nvPr>
        </p:nvSpPr>
        <p:spPr>
          <a:xfrm>
            <a:off x="9442883" y="1828800"/>
            <a:ext cx="2101417" cy="2103049"/>
          </a:xfrm>
          <a:solidFill>
            <a:schemeClr val="bg2"/>
          </a:solidFill>
        </p:spPr>
        <p:txBody>
          <a:bodyPr/>
          <a:lstStyle/>
          <a:p>
            <a:endParaRPr lang="en-US" dirty="0"/>
          </a:p>
        </p:txBody>
      </p:sp>
      <p:sp>
        <p:nvSpPr>
          <p:cNvPr id="15" name="Text Placeholder 4">
            <a:extLst>
              <a:ext uri="{FF2B5EF4-FFF2-40B4-BE49-F238E27FC236}">
                <a16:creationId xmlns:a16="http://schemas.microsoft.com/office/drawing/2014/main" id="{B89EB0BB-F7A4-4CFA-90FF-29A494B6EC46}"/>
              </a:ext>
            </a:extLst>
          </p:cNvPr>
          <p:cNvSpPr>
            <a:spLocks noGrp="1"/>
          </p:cNvSpPr>
          <p:nvPr>
            <p:ph type="body" sz="quarter" idx="24"/>
          </p:nvPr>
        </p:nvSpPr>
        <p:spPr>
          <a:xfrm>
            <a:off x="3572644"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A5A87C28-EC12-41F9-AB2F-019E6466B437}"/>
              </a:ext>
            </a:extLst>
          </p:cNvPr>
          <p:cNvSpPr>
            <a:spLocks noGrp="1"/>
          </p:cNvSpPr>
          <p:nvPr>
            <p:ph type="body" sz="quarter" idx="25" hasCustomPrompt="1"/>
          </p:nvPr>
        </p:nvSpPr>
        <p:spPr>
          <a:xfrm>
            <a:off x="3572644"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7" name="Text Placeholder 4">
            <a:extLst>
              <a:ext uri="{FF2B5EF4-FFF2-40B4-BE49-F238E27FC236}">
                <a16:creationId xmlns:a16="http://schemas.microsoft.com/office/drawing/2014/main" id="{D9CFC437-B25D-4DF9-8EB3-0E6205EA365C}"/>
              </a:ext>
            </a:extLst>
          </p:cNvPr>
          <p:cNvSpPr>
            <a:spLocks noGrp="1"/>
          </p:cNvSpPr>
          <p:nvPr>
            <p:ph type="body" sz="quarter" idx="26"/>
          </p:nvPr>
        </p:nvSpPr>
        <p:spPr>
          <a:xfrm>
            <a:off x="6497588"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a16="http://schemas.microsoft.com/office/drawing/2014/main" id="{E4CDD697-8FFD-4229-A9BE-438F225587F3}"/>
              </a:ext>
            </a:extLst>
          </p:cNvPr>
          <p:cNvSpPr>
            <a:spLocks noGrp="1"/>
          </p:cNvSpPr>
          <p:nvPr>
            <p:ph type="body" sz="quarter" idx="27" hasCustomPrompt="1"/>
          </p:nvPr>
        </p:nvSpPr>
        <p:spPr>
          <a:xfrm>
            <a:off x="6497588"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9" name="Text Placeholder 4">
            <a:extLst>
              <a:ext uri="{FF2B5EF4-FFF2-40B4-BE49-F238E27FC236}">
                <a16:creationId xmlns:a16="http://schemas.microsoft.com/office/drawing/2014/main" id="{98560D77-F22C-4AC9-B231-F2FA13CD3CF5}"/>
              </a:ext>
            </a:extLst>
          </p:cNvPr>
          <p:cNvSpPr>
            <a:spLocks noGrp="1"/>
          </p:cNvSpPr>
          <p:nvPr>
            <p:ph type="body" sz="quarter" idx="28"/>
          </p:nvPr>
        </p:nvSpPr>
        <p:spPr>
          <a:xfrm>
            <a:off x="9431761"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4">
            <a:extLst>
              <a:ext uri="{FF2B5EF4-FFF2-40B4-BE49-F238E27FC236}">
                <a16:creationId xmlns:a16="http://schemas.microsoft.com/office/drawing/2014/main" id="{D284111F-1444-4027-91EB-C8248DDA8964}"/>
              </a:ext>
            </a:extLst>
          </p:cNvPr>
          <p:cNvSpPr>
            <a:spLocks noGrp="1"/>
          </p:cNvSpPr>
          <p:nvPr>
            <p:ph type="body" sz="quarter" idx="29" hasCustomPrompt="1"/>
          </p:nvPr>
        </p:nvSpPr>
        <p:spPr>
          <a:xfrm>
            <a:off x="9431761"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3" name="Rectangle 2">
            <a:extLst>
              <a:ext uri="{FF2B5EF4-FFF2-40B4-BE49-F238E27FC236}">
                <a16:creationId xmlns:a16="http://schemas.microsoft.com/office/drawing/2014/main" id="{16494B91-EBC8-4EB5-B120-5D627A6C6724}"/>
              </a:ext>
            </a:extLst>
          </p:cNvPr>
          <p:cNvSpPr/>
          <p:nvPr userDrawn="1"/>
        </p:nvSpPr>
        <p:spPr>
          <a:xfrm>
            <a:off x="2300199" y="1754965"/>
            <a:ext cx="590668" cy="590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625482E-DBEC-4A8E-8AB0-E24629BFF7E0}"/>
              </a:ext>
            </a:extLst>
          </p:cNvPr>
          <p:cNvSpPr/>
          <p:nvPr userDrawn="1"/>
        </p:nvSpPr>
        <p:spPr>
          <a:xfrm>
            <a:off x="5215677" y="1754965"/>
            <a:ext cx="590668" cy="5906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9E4828A-79F6-461F-8A06-D938894CBF13}"/>
              </a:ext>
            </a:extLst>
          </p:cNvPr>
          <p:cNvSpPr/>
          <p:nvPr userDrawn="1"/>
        </p:nvSpPr>
        <p:spPr>
          <a:xfrm>
            <a:off x="8131155" y="1754965"/>
            <a:ext cx="590668" cy="5906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F7B09BE-02DC-40BF-881D-60342EB3DA70}"/>
              </a:ext>
            </a:extLst>
          </p:cNvPr>
          <p:cNvSpPr/>
          <p:nvPr userDrawn="1"/>
        </p:nvSpPr>
        <p:spPr>
          <a:xfrm>
            <a:off x="11046633" y="1754965"/>
            <a:ext cx="590668" cy="5906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1">
            <a:extLst>
              <a:ext uri="{FF2B5EF4-FFF2-40B4-BE49-F238E27FC236}">
                <a16:creationId xmlns:a16="http://schemas.microsoft.com/office/drawing/2014/main" id="{34D72A89-9820-49BE-98E2-326B298E729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26" name="Text Placeholder 4">
            <a:extLst>
              <a:ext uri="{FF2B5EF4-FFF2-40B4-BE49-F238E27FC236}">
                <a16:creationId xmlns:a16="http://schemas.microsoft.com/office/drawing/2014/main" id="{207ED980-8182-4A5E-9C74-6CD9C5136CED}"/>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6869339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w/ BG Im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5F5BF60-4B06-4124-95FD-9E09C63EADE2}"/>
              </a:ext>
            </a:extLst>
          </p:cNvPr>
          <p:cNvSpPr/>
          <p:nvPr userDrawn="1"/>
        </p:nvSpPr>
        <p:spPr>
          <a:xfrm>
            <a:off x="6821083" y="0"/>
            <a:ext cx="4723217"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050F7605-B32E-4FE4-A129-2B47C6617F94}"/>
              </a:ext>
            </a:extLst>
          </p:cNvPr>
          <p:cNvSpPr>
            <a:spLocks noGrp="1"/>
          </p:cNvSpPr>
          <p:nvPr>
            <p:ph type="pic" sz="quarter" idx="10"/>
          </p:nvPr>
        </p:nvSpPr>
        <p:spPr>
          <a:xfrm>
            <a:off x="0" y="0"/>
            <a:ext cx="12192000" cy="6407150"/>
          </a:xfrm>
          <a:custGeom>
            <a:avLst/>
            <a:gdLst>
              <a:gd name="connsiteX0" fmla="*/ 0 w 12192000"/>
              <a:gd name="connsiteY0" fmla="*/ 0 h 6407150"/>
              <a:gd name="connsiteX1" fmla="*/ 6821083 w 12192000"/>
              <a:gd name="connsiteY1" fmla="*/ 0 h 6407150"/>
              <a:gd name="connsiteX2" fmla="*/ 6821083 w 12192000"/>
              <a:gd name="connsiteY2" fmla="*/ 5943600 h 6407150"/>
              <a:gd name="connsiteX3" fmla="*/ 11544300 w 12192000"/>
              <a:gd name="connsiteY3" fmla="*/ 5943600 h 6407150"/>
              <a:gd name="connsiteX4" fmla="*/ 11544300 w 12192000"/>
              <a:gd name="connsiteY4" fmla="*/ 0 h 6407150"/>
              <a:gd name="connsiteX5" fmla="*/ 12192000 w 12192000"/>
              <a:gd name="connsiteY5" fmla="*/ 0 h 6407150"/>
              <a:gd name="connsiteX6" fmla="*/ 12192000 w 12192000"/>
              <a:gd name="connsiteY6" fmla="*/ 6407150 h 6407150"/>
              <a:gd name="connsiteX7" fmla="*/ 0 w 12192000"/>
              <a:gd name="connsiteY7" fmla="*/ 6407150 h 640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7150">
                <a:moveTo>
                  <a:pt x="0" y="0"/>
                </a:moveTo>
                <a:lnTo>
                  <a:pt x="6821083" y="0"/>
                </a:lnTo>
                <a:lnTo>
                  <a:pt x="6821083" y="5943600"/>
                </a:lnTo>
                <a:lnTo>
                  <a:pt x="11544300" y="5943600"/>
                </a:lnTo>
                <a:lnTo>
                  <a:pt x="11544300" y="0"/>
                </a:lnTo>
                <a:lnTo>
                  <a:pt x="12192000" y="0"/>
                </a:lnTo>
                <a:lnTo>
                  <a:pt x="12192000" y="6407150"/>
                </a:lnTo>
                <a:lnTo>
                  <a:pt x="0" y="6407150"/>
                </a:lnTo>
                <a:close/>
              </a:path>
            </a:pathLst>
          </a:custGeom>
          <a:solidFill>
            <a:schemeClr val="bg2"/>
          </a:solidFill>
          <a:ln>
            <a:noFill/>
          </a:ln>
        </p:spPr>
        <p:txBody>
          <a:bodyPr wrap="square">
            <a:noAutofit/>
          </a:bodyPr>
          <a:lstStyle/>
          <a:p>
            <a:endParaRPr lang="en-US"/>
          </a:p>
        </p:txBody>
      </p:sp>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832442" y="0"/>
            <a:ext cx="4711858" cy="5943600"/>
          </a:xfrm>
          <a:noFill/>
        </p:spPr>
        <p:txBody>
          <a:bodyPr lIns="457200" tIns="274320" rIns="457200" bIns="274320"/>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7343598" y="4992688"/>
            <a:ext cx="3918127" cy="352425"/>
          </a:xfrm>
        </p:spPr>
        <p:txBody>
          <a:bodyPr/>
          <a:lstStyle>
            <a:lvl1pPr marL="0" indent="0" algn="r">
              <a:buNone/>
              <a:defRPr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
        <p:nvSpPr>
          <p:cNvPr id="13" name="Freeform: Shape 12">
            <a:extLst>
              <a:ext uri="{FF2B5EF4-FFF2-40B4-BE49-F238E27FC236}">
                <a16:creationId xmlns:a16="http://schemas.microsoft.com/office/drawing/2014/main" id="{5F220071-3DC0-44E8-9AF2-F11DEA86FB82}"/>
              </a:ext>
            </a:extLst>
          </p:cNvPr>
          <p:cNvSpPr/>
          <p:nvPr userDrawn="1"/>
        </p:nvSpPr>
        <p:spPr>
          <a:xfrm>
            <a:off x="7292516" y="342900"/>
            <a:ext cx="607674" cy="506662"/>
          </a:xfrm>
          <a:custGeom>
            <a:avLst/>
            <a:gdLst/>
            <a:ahLst/>
            <a:cxnLst/>
            <a:rect l="l" t="t" r="r" b="b"/>
            <a:pathLst>
              <a:path w="72275" h="60261">
                <a:moveTo>
                  <a:pt x="72275" y="0"/>
                </a:moveTo>
                <a:lnTo>
                  <a:pt x="72275" y="10841"/>
                </a:lnTo>
                <a:cubicBezTo>
                  <a:pt x="68368" y="11948"/>
                  <a:pt x="65585" y="14194"/>
                  <a:pt x="63924" y="17580"/>
                </a:cubicBezTo>
                <a:cubicBezTo>
                  <a:pt x="62264" y="20966"/>
                  <a:pt x="61434" y="24514"/>
                  <a:pt x="61434" y="28226"/>
                </a:cubicBezTo>
                <a:lnTo>
                  <a:pt x="61434" y="31351"/>
                </a:lnTo>
                <a:lnTo>
                  <a:pt x="72275" y="31351"/>
                </a:lnTo>
                <a:lnTo>
                  <a:pt x="72275" y="60261"/>
                </a:lnTo>
                <a:lnTo>
                  <a:pt x="43365" y="60261"/>
                </a:lnTo>
                <a:lnTo>
                  <a:pt x="43365" y="38383"/>
                </a:lnTo>
                <a:cubicBezTo>
                  <a:pt x="43365" y="29919"/>
                  <a:pt x="44277" y="23407"/>
                  <a:pt x="46100" y="18850"/>
                </a:cubicBezTo>
                <a:cubicBezTo>
                  <a:pt x="47923" y="14292"/>
                  <a:pt x="51130" y="10157"/>
                  <a:pt x="55720" y="6446"/>
                </a:cubicBezTo>
                <a:cubicBezTo>
                  <a:pt x="60310" y="2734"/>
                  <a:pt x="65829" y="586"/>
                  <a:pt x="72275" y="0"/>
                </a:cubicBezTo>
                <a:close/>
                <a:moveTo>
                  <a:pt x="28910" y="0"/>
                </a:moveTo>
                <a:lnTo>
                  <a:pt x="28910" y="10841"/>
                </a:lnTo>
                <a:cubicBezTo>
                  <a:pt x="25003" y="11948"/>
                  <a:pt x="22220" y="14194"/>
                  <a:pt x="20559" y="17580"/>
                </a:cubicBezTo>
                <a:cubicBezTo>
                  <a:pt x="18899" y="20966"/>
                  <a:pt x="18069" y="24514"/>
                  <a:pt x="18069" y="28226"/>
                </a:cubicBezTo>
                <a:lnTo>
                  <a:pt x="18069" y="31351"/>
                </a:lnTo>
                <a:lnTo>
                  <a:pt x="28910" y="31351"/>
                </a:lnTo>
                <a:lnTo>
                  <a:pt x="28910" y="60261"/>
                </a:lnTo>
                <a:lnTo>
                  <a:pt x="0" y="60261"/>
                </a:lnTo>
                <a:lnTo>
                  <a:pt x="0" y="38383"/>
                </a:lnTo>
                <a:cubicBezTo>
                  <a:pt x="0" y="29919"/>
                  <a:pt x="912" y="23407"/>
                  <a:pt x="2735" y="18850"/>
                </a:cubicBezTo>
                <a:cubicBezTo>
                  <a:pt x="4558" y="14292"/>
                  <a:pt x="7765" y="10157"/>
                  <a:pt x="12355" y="6446"/>
                </a:cubicBezTo>
                <a:cubicBezTo>
                  <a:pt x="16946" y="2734"/>
                  <a:pt x="22464" y="586"/>
                  <a:pt x="28910"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36413"/>
              </a:solidFill>
              <a:effectLst/>
              <a:uLnTx/>
              <a:uFillTx/>
              <a:latin typeface="Lucida Sans" panose="020B0602030504020204" pitchFamily="34" charset="0"/>
              <a:ea typeface="+mn-ea"/>
              <a:cs typeface="Lucida Sans"/>
            </a:endParaRPr>
          </a:p>
        </p:txBody>
      </p:sp>
    </p:spTree>
    <p:extLst>
      <p:ext uri="{BB962C8B-B14F-4D97-AF65-F5344CB8AC3E}">
        <p14:creationId xmlns:p14="http://schemas.microsoft.com/office/powerpoint/2010/main" val="37343717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Side Image">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A137E60-69CD-47D3-BD4E-53701E0DFC19}"/>
              </a:ext>
            </a:extLst>
          </p:cNvPr>
          <p:cNvSpPr/>
          <p:nvPr userDrawn="1"/>
        </p:nvSpPr>
        <p:spPr>
          <a:xfrm>
            <a:off x="4992282" y="755374"/>
            <a:ext cx="6552018" cy="4838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18">
            <a:extLst>
              <a:ext uri="{FF2B5EF4-FFF2-40B4-BE49-F238E27FC236}">
                <a16:creationId xmlns:a16="http://schemas.microsoft.com/office/drawing/2014/main" id="{582ABD1D-60BF-49C2-9F68-028F76B630BB}"/>
              </a:ext>
            </a:extLst>
          </p:cNvPr>
          <p:cNvSpPr>
            <a:spLocks noGrp="1"/>
          </p:cNvSpPr>
          <p:nvPr>
            <p:ph type="pic" sz="quarter" idx="12"/>
          </p:nvPr>
        </p:nvSpPr>
        <p:spPr>
          <a:xfrm>
            <a:off x="647700" y="0"/>
            <a:ext cx="4816475" cy="5943600"/>
          </a:xfrm>
          <a:custGeom>
            <a:avLst/>
            <a:gdLst>
              <a:gd name="connsiteX0" fmla="*/ 0 w 4816475"/>
              <a:gd name="connsiteY0" fmla="*/ 0 h 5943600"/>
              <a:gd name="connsiteX1" fmla="*/ 4816475 w 4816475"/>
              <a:gd name="connsiteY1" fmla="*/ 0 h 5943600"/>
              <a:gd name="connsiteX2" fmla="*/ 4816475 w 4816475"/>
              <a:gd name="connsiteY2" fmla="*/ 755374 h 5943600"/>
              <a:gd name="connsiteX3" fmla="*/ 4344582 w 4816475"/>
              <a:gd name="connsiteY3" fmla="*/ 755374 h 5943600"/>
              <a:gd name="connsiteX4" fmla="*/ 4344582 w 4816475"/>
              <a:gd name="connsiteY4" fmla="*/ 921500 h 5943600"/>
              <a:gd name="connsiteX5" fmla="*/ 4344582 w 4816475"/>
              <a:gd name="connsiteY5" fmla="*/ 5582952 h 5943600"/>
              <a:gd name="connsiteX6" fmla="*/ 4344582 w 4816475"/>
              <a:gd name="connsiteY6" fmla="*/ 5594312 h 5943600"/>
              <a:gd name="connsiteX7" fmla="*/ 4816475 w 4816475"/>
              <a:gd name="connsiteY7" fmla="*/ 5594312 h 5943600"/>
              <a:gd name="connsiteX8" fmla="*/ 4816475 w 4816475"/>
              <a:gd name="connsiteY8" fmla="*/ 5943600 h 5943600"/>
              <a:gd name="connsiteX9" fmla="*/ 0 w 4816475"/>
              <a:gd name="connsiteY9" fmla="*/ 594360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16475" h="5943600">
                <a:moveTo>
                  <a:pt x="0" y="0"/>
                </a:moveTo>
                <a:lnTo>
                  <a:pt x="4816475" y="0"/>
                </a:lnTo>
                <a:lnTo>
                  <a:pt x="4816475" y="755374"/>
                </a:lnTo>
                <a:lnTo>
                  <a:pt x="4344582" y="755374"/>
                </a:lnTo>
                <a:lnTo>
                  <a:pt x="4344582" y="921500"/>
                </a:lnTo>
                <a:lnTo>
                  <a:pt x="4344582" y="5582952"/>
                </a:lnTo>
                <a:lnTo>
                  <a:pt x="4344582" y="5594312"/>
                </a:lnTo>
                <a:lnTo>
                  <a:pt x="4816475" y="5594312"/>
                </a:lnTo>
                <a:lnTo>
                  <a:pt x="4816475" y="5943600"/>
                </a:lnTo>
                <a:lnTo>
                  <a:pt x="0" y="5943600"/>
                </a:lnTo>
                <a:close/>
              </a:path>
            </a:pathLst>
          </a:custGeom>
        </p:spPr>
        <p:txBody>
          <a:bodyPr wrap="square">
            <a:noAutofit/>
          </a:bodyPr>
          <a:lstStyle/>
          <a:p>
            <a:endParaRPr lang="en-US"/>
          </a:p>
        </p:txBody>
      </p:sp>
      <p:pic>
        <p:nvPicPr>
          <p:cNvPr id="14" name="Graphic 13">
            <a:extLst>
              <a:ext uri="{FF2B5EF4-FFF2-40B4-BE49-F238E27FC236}">
                <a16:creationId xmlns:a16="http://schemas.microsoft.com/office/drawing/2014/main" id="{E8D611D0-E861-4BB4-AF24-A404E1DD731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5475041" y="1562100"/>
            <a:ext cx="5548875" cy="3078054"/>
          </a:xfrm>
          <a:noFill/>
        </p:spPr>
        <p:txBody>
          <a:bodyPr lIns="0" tIns="274320" rIns="457200" bIns="274320"/>
          <a:lstStyle>
            <a:lvl1pPr>
              <a:defRPr>
                <a:solidFill>
                  <a:schemeClr val="tx1"/>
                </a:solidFill>
              </a:defRPr>
            </a:lvl1pPr>
          </a:lstStyle>
          <a:p>
            <a:r>
              <a:rPr lang="en-US" dirty="0"/>
              <a:t>Your Slide’s Title Goes Over Here</a:t>
            </a:r>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5475041" y="4767647"/>
            <a:ext cx="5554554" cy="352425"/>
          </a:xfrm>
        </p:spPr>
        <p:txBody>
          <a:bodyPr/>
          <a:lstStyle>
            <a:lvl1pPr marL="0" indent="0" algn="r">
              <a:buNone/>
              <a:defRPr b="1">
                <a:solidFill>
                  <a:schemeClr val="tx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Tree>
    <p:extLst>
      <p:ext uri="{BB962C8B-B14F-4D97-AF65-F5344CB8AC3E}">
        <p14:creationId xmlns:p14="http://schemas.microsoft.com/office/powerpoint/2010/main" val="18724445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Slid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6BF89D67-6428-4FF4-9D90-6F9F65A13F25}"/>
              </a:ext>
            </a:extLst>
          </p:cNvPr>
          <p:cNvSpPr>
            <a:spLocks noGrp="1"/>
          </p:cNvSpPr>
          <p:nvPr>
            <p:ph type="chart" sz="quarter" idx="20"/>
          </p:nvPr>
        </p:nvSpPr>
        <p:spPr>
          <a:xfrm>
            <a:off x="647700" y="1828801"/>
            <a:ext cx="10896600" cy="4114800"/>
          </a:xfrm>
          <a:solidFill>
            <a:schemeClr val="bg2"/>
          </a:solidFill>
        </p:spPr>
        <p:txBody>
          <a:bodyPr/>
          <a:lstStyle/>
          <a:p>
            <a:endParaRPr lang="en-US"/>
          </a:p>
        </p:txBody>
      </p:sp>
      <p:sp>
        <p:nvSpPr>
          <p:cNvPr id="8" name="Title 2">
            <a:extLst>
              <a:ext uri="{FF2B5EF4-FFF2-40B4-BE49-F238E27FC236}">
                <a16:creationId xmlns:a16="http://schemas.microsoft.com/office/drawing/2014/main" id="{A6837CCE-1CE3-4C5E-843A-431D37676DE8}"/>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94D20DB8-58ED-49BD-B2BC-89E83CE2F834}"/>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104974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Slid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647700" y="2441575"/>
            <a:ext cx="5543550" cy="3502025"/>
          </a:xfrm>
          <a:solidFill>
            <a:schemeClr val="bg2"/>
          </a:solidFill>
        </p:spPr>
        <p:txBody>
          <a:bodyPr/>
          <a:lstStyle/>
          <a:p>
            <a:endParaRPr lang="en-US"/>
          </a:p>
        </p:txBody>
      </p:sp>
      <p:sp>
        <p:nvSpPr>
          <p:cNvPr id="9" name="Text Placeholder 8">
            <a:extLst>
              <a:ext uri="{FF2B5EF4-FFF2-40B4-BE49-F238E27FC236}">
                <a16:creationId xmlns:a16="http://schemas.microsoft.com/office/drawing/2014/main" id="{F86C0A54-5118-40F3-9AA5-78E29764233A}"/>
              </a:ext>
            </a:extLst>
          </p:cNvPr>
          <p:cNvSpPr>
            <a:spLocks noGrp="1"/>
          </p:cNvSpPr>
          <p:nvPr>
            <p:ph type="body" sz="quarter" idx="21"/>
          </p:nvPr>
        </p:nvSpPr>
        <p:spPr>
          <a:xfrm>
            <a:off x="6645275" y="2447925"/>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E9C7A840-ED42-4459-9444-1A3FED91A844}"/>
              </a:ext>
            </a:extLst>
          </p:cNvPr>
          <p:cNvSpPr>
            <a:spLocks noGrp="1"/>
          </p:cNvSpPr>
          <p:nvPr>
            <p:ph type="body" sz="quarter" idx="22"/>
          </p:nvPr>
        </p:nvSpPr>
        <p:spPr>
          <a:xfrm>
            <a:off x="6645275" y="3747294"/>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a:extLst>
              <a:ext uri="{FF2B5EF4-FFF2-40B4-BE49-F238E27FC236}">
                <a16:creationId xmlns:a16="http://schemas.microsoft.com/office/drawing/2014/main" id="{996791C4-9BC4-4421-8C01-E73F18770DAC}"/>
              </a:ext>
            </a:extLst>
          </p:cNvPr>
          <p:cNvSpPr>
            <a:spLocks noGrp="1"/>
          </p:cNvSpPr>
          <p:nvPr>
            <p:ph type="body" sz="quarter" idx="23"/>
          </p:nvPr>
        </p:nvSpPr>
        <p:spPr>
          <a:xfrm>
            <a:off x="6645275" y="5046662"/>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2">
            <a:extLst>
              <a:ext uri="{FF2B5EF4-FFF2-40B4-BE49-F238E27FC236}">
                <a16:creationId xmlns:a16="http://schemas.microsoft.com/office/drawing/2014/main" id="{812D48C7-408B-43F6-878C-98EE4A798BBF}"/>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3B041AA0-87B5-46D0-960F-B00320DC16B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6903152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rt Slide 3">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D1CB9D9C-3A43-4651-8691-1A94BF9C400A}"/>
              </a:ext>
            </a:extLst>
          </p:cNvPr>
          <p:cNvSpPr>
            <a:spLocks noGrp="1"/>
          </p:cNvSpPr>
          <p:nvPr>
            <p:ph type="chart" sz="quarter" idx="20"/>
          </p:nvPr>
        </p:nvSpPr>
        <p:spPr>
          <a:xfrm>
            <a:off x="647700" y="1828800"/>
            <a:ext cx="3418824" cy="2510340"/>
          </a:xfrm>
          <a:solidFill>
            <a:schemeClr val="bg2"/>
          </a:solidFill>
        </p:spPr>
        <p:txBody>
          <a:bodyPr/>
          <a:lstStyle/>
          <a:p>
            <a:endParaRPr lang="en-US" dirty="0"/>
          </a:p>
        </p:txBody>
      </p:sp>
      <p:sp>
        <p:nvSpPr>
          <p:cNvPr id="8" name="Chart Placeholder 3">
            <a:extLst>
              <a:ext uri="{FF2B5EF4-FFF2-40B4-BE49-F238E27FC236}">
                <a16:creationId xmlns:a16="http://schemas.microsoft.com/office/drawing/2014/main" id="{167A5698-CF49-4BA5-9434-47CB94834359}"/>
              </a:ext>
            </a:extLst>
          </p:cNvPr>
          <p:cNvSpPr>
            <a:spLocks noGrp="1"/>
          </p:cNvSpPr>
          <p:nvPr>
            <p:ph type="chart" sz="quarter" idx="21"/>
          </p:nvPr>
        </p:nvSpPr>
        <p:spPr>
          <a:xfrm>
            <a:off x="4386588" y="1828800"/>
            <a:ext cx="3418824" cy="2510340"/>
          </a:xfrm>
          <a:solidFill>
            <a:schemeClr val="bg2"/>
          </a:solidFill>
        </p:spPr>
        <p:txBody>
          <a:bodyPr/>
          <a:lstStyle/>
          <a:p>
            <a:endParaRPr lang="en-US" dirty="0"/>
          </a:p>
        </p:txBody>
      </p:sp>
      <p:sp>
        <p:nvSpPr>
          <p:cNvPr id="9" name="Chart Placeholder 3">
            <a:extLst>
              <a:ext uri="{FF2B5EF4-FFF2-40B4-BE49-F238E27FC236}">
                <a16:creationId xmlns:a16="http://schemas.microsoft.com/office/drawing/2014/main" id="{72FD1F3D-62B4-49DA-8C93-718BE2D55D96}"/>
              </a:ext>
            </a:extLst>
          </p:cNvPr>
          <p:cNvSpPr>
            <a:spLocks noGrp="1"/>
          </p:cNvSpPr>
          <p:nvPr>
            <p:ph type="chart" sz="quarter" idx="22"/>
          </p:nvPr>
        </p:nvSpPr>
        <p:spPr>
          <a:xfrm>
            <a:off x="8125476" y="1828800"/>
            <a:ext cx="3418824" cy="2510340"/>
          </a:xfrm>
          <a:solidFill>
            <a:schemeClr val="bg2"/>
          </a:solidFill>
        </p:spPr>
        <p:txBody>
          <a:bodyPr/>
          <a:lstStyle/>
          <a:p>
            <a:endParaRPr lang="en-US" dirty="0"/>
          </a:p>
        </p:txBody>
      </p:sp>
      <p:sp>
        <p:nvSpPr>
          <p:cNvPr id="10" name="Text Placeholder 4">
            <a:extLst>
              <a:ext uri="{FF2B5EF4-FFF2-40B4-BE49-F238E27FC236}">
                <a16:creationId xmlns:a16="http://schemas.microsoft.com/office/drawing/2014/main" id="{1DD87D91-7EE6-4276-ACD9-A278048D8043}"/>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04DB3039-4342-4B76-A74B-D34F4860F6D4}"/>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2" name="Text Placeholder 4">
            <a:extLst>
              <a:ext uri="{FF2B5EF4-FFF2-40B4-BE49-F238E27FC236}">
                <a16:creationId xmlns:a16="http://schemas.microsoft.com/office/drawing/2014/main" id="{D931B3E7-20CD-4BAD-AF8B-418EB63662A8}"/>
              </a:ext>
            </a:extLst>
          </p:cNvPr>
          <p:cNvSpPr>
            <a:spLocks noGrp="1"/>
          </p:cNvSpPr>
          <p:nvPr>
            <p:ph type="body" sz="quarter" idx="23"/>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E69E3A2E-50A2-42CE-999F-021E2FA2AB68}"/>
              </a:ext>
            </a:extLst>
          </p:cNvPr>
          <p:cNvSpPr>
            <a:spLocks noGrp="1"/>
          </p:cNvSpPr>
          <p:nvPr>
            <p:ph type="body" sz="quarter" idx="24"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4" name="Text Placeholder 4">
            <a:extLst>
              <a:ext uri="{FF2B5EF4-FFF2-40B4-BE49-F238E27FC236}">
                <a16:creationId xmlns:a16="http://schemas.microsoft.com/office/drawing/2014/main" id="{55E0511F-8110-4C48-95BE-B683759B08CE}"/>
              </a:ext>
            </a:extLst>
          </p:cNvPr>
          <p:cNvSpPr>
            <a:spLocks noGrp="1"/>
          </p:cNvSpPr>
          <p:nvPr>
            <p:ph type="body" sz="quarter" idx="25"/>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a:extLst>
              <a:ext uri="{FF2B5EF4-FFF2-40B4-BE49-F238E27FC236}">
                <a16:creationId xmlns:a16="http://schemas.microsoft.com/office/drawing/2014/main" id="{D978FE31-720A-49A0-BAFE-2A60542A2D9A}"/>
              </a:ext>
            </a:extLst>
          </p:cNvPr>
          <p:cNvSpPr>
            <a:spLocks noGrp="1"/>
          </p:cNvSpPr>
          <p:nvPr>
            <p:ph type="body" sz="quarter" idx="26"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6" name="Title 2">
            <a:extLst>
              <a:ext uri="{FF2B5EF4-FFF2-40B4-BE49-F238E27FC236}">
                <a16:creationId xmlns:a16="http://schemas.microsoft.com/office/drawing/2014/main" id="{F4BF3CC2-B20D-40EE-82C9-9A85CB3795A3}"/>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72213205-13B9-4301-83B2-0B1825E26B9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808653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Slide 4">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4321274" y="2441575"/>
            <a:ext cx="3549453" cy="3502025"/>
          </a:xfrm>
          <a:solidFill>
            <a:schemeClr val="bg2"/>
          </a:solidFill>
        </p:spPr>
        <p:txBody>
          <a:bodyPr/>
          <a:lstStyle/>
          <a:p>
            <a:endParaRPr lang="en-US"/>
          </a:p>
        </p:txBody>
      </p:sp>
      <p:sp>
        <p:nvSpPr>
          <p:cNvPr id="12" name="Title 2">
            <a:extLst>
              <a:ext uri="{FF2B5EF4-FFF2-40B4-BE49-F238E27FC236}">
                <a16:creationId xmlns:a16="http://schemas.microsoft.com/office/drawing/2014/main" id="{4FD2989E-7AD6-47AF-9DF6-588353403E8A}"/>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3" name="Text Placeholder 4">
            <a:extLst>
              <a:ext uri="{FF2B5EF4-FFF2-40B4-BE49-F238E27FC236}">
                <a16:creationId xmlns:a16="http://schemas.microsoft.com/office/drawing/2014/main" id="{F63F7D8B-C644-4297-AF68-52415175B6FE}"/>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119398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able Placeholder 3">
            <a:extLst>
              <a:ext uri="{FF2B5EF4-FFF2-40B4-BE49-F238E27FC236}">
                <a16:creationId xmlns:a16="http://schemas.microsoft.com/office/drawing/2014/main" id="{22C59D99-1058-4C68-A2EC-C86B0CAE88CA}"/>
              </a:ext>
            </a:extLst>
          </p:cNvPr>
          <p:cNvSpPr>
            <a:spLocks noGrp="1"/>
          </p:cNvSpPr>
          <p:nvPr>
            <p:ph type="tbl" sz="quarter" idx="20"/>
          </p:nvPr>
        </p:nvSpPr>
        <p:spPr>
          <a:xfrm>
            <a:off x="647700" y="1828800"/>
            <a:ext cx="10896600" cy="4114800"/>
          </a:xfrm>
        </p:spPr>
        <p:txBody>
          <a:bodyPr/>
          <a:lstStyle/>
          <a:p>
            <a:endParaRPr lang="en-US"/>
          </a:p>
        </p:txBody>
      </p:sp>
      <p:sp>
        <p:nvSpPr>
          <p:cNvPr id="8" name="Title 2">
            <a:extLst>
              <a:ext uri="{FF2B5EF4-FFF2-40B4-BE49-F238E27FC236}">
                <a16:creationId xmlns:a16="http://schemas.microsoft.com/office/drawing/2014/main" id="{709FD611-BA69-4C67-9CCA-524222D76BAC}"/>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39D9FDED-D231-4289-8A82-A1A0529B15A3}"/>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207692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D4F51361-B27C-4A3E-B28D-8674A2BF6699}"/>
              </a:ext>
            </a:extLst>
          </p:cNvPr>
          <p:cNvSpPr>
            <a:spLocks noGrp="1"/>
          </p:cNvSpPr>
          <p:nvPr>
            <p:ph type="body" sz="quarter" idx="20"/>
          </p:nvPr>
        </p:nvSpPr>
        <p:spPr>
          <a:xfrm>
            <a:off x="647699" y="1828801"/>
            <a:ext cx="5274117"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able Placeholder 8">
            <a:extLst>
              <a:ext uri="{FF2B5EF4-FFF2-40B4-BE49-F238E27FC236}">
                <a16:creationId xmlns:a16="http://schemas.microsoft.com/office/drawing/2014/main" id="{2EBD8E35-FCB2-428C-ADCA-EB13B94725C0}"/>
              </a:ext>
            </a:extLst>
          </p:cNvPr>
          <p:cNvSpPr>
            <a:spLocks noGrp="1"/>
          </p:cNvSpPr>
          <p:nvPr>
            <p:ph type="tbl" sz="quarter" idx="21"/>
          </p:nvPr>
        </p:nvSpPr>
        <p:spPr>
          <a:xfrm>
            <a:off x="6113038" y="342900"/>
            <a:ext cx="5431261" cy="5600700"/>
          </a:xfrm>
        </p:spPr>
        <p:txBody>
          <a:bodyPr/>
          <a:lstStyle/>
          <a:p>
            <a:endParaRPr lang="en-US" dirty="0"/>
          </a:p>
        </p:txBody>
      </p:sp>
      <p:sp>
        <p:nvSpPr>
          <p:cNvPr id="8" name="Title 1">
            <a:extLst>
              <a:ext uri="{FF2B5EF4-FFF2-40B4-BE49-F238E27FC236}">
                <a16:creationId xmlns:a16="http://schemas.microsoft.com/office/drawing/2014/main" id="{07B1EB60-932B-42C8-80EB-BB6B7FA7A2B6}"/>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10" name="Text Placeholder 4">
            <a:extLst>
              <a:ext uri="{FF2B5EF4-FFF2-40B4-BE49-F238E27FC236}">
                <a16:creationId xmlns:a16="http://schemas.microsoft.com/office/drawing/2014/main" id="{E54A8DBA-F36D-48ED-9CA5-ACC5B9BA84D2}"/>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6565338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ptop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611916" y="2504660"/>
            <a:ext cx="4568896" cy="2799995"/>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5FAA5A1C-A4D8-4174-823F-07FCCE0243EB}"/>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9DB3DADC-FC16-4D8C-A48F-BDA566E11A4B}"/>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48175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ransition Gree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6"/>
                </a:solidFill>
                <a:latin typeface="+mj-lt"/>
              </a:defRPr>
            </a:lvl1pPr>
          </a:lstStyle>
          <a:p>
            <a:pPr lvl="0"/>
            <a:r>
              <a:rPr lang="en-US" dirty="0"/>
              <a:t>#</a:t>
            </a:r>
          </a:p>
        </p:txBody>
      </p:sp>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pic>
        <p:nvPicPr>
          <p:cNvPr id="47" name="Graphic 46">
            <a:extLst>
              <a:ext uri="{FF2B5EF4-FFF2-40B4-BE49-F238E27FC236}">
                <a16:creationId xmlns:a16="http://schemas.microsoft.com/office/drawing/2014/main" id="{4D682B29-9625-4218-9FCA-D7BB9F3372C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1640"/>
          <a:stretch/>
        </p:blipFill>
        <p:spPr>
          <a:xfrm>
            <a:off x="5302047" y="4077929"/>
            <a:ext cx="6889954" cy="2780072"/>
          </a:xfrm>
          <a:prstGeom prst="rect">
            <a:avLst/>
          </a:prstGeom>
        </p:spPr>
      </p:pic>
      <p:pic>
        <p:nvPicPr>
          <p:cNvPr id="48" name="Graphic 47">
            <a:extLst>
              <a:ext uri="{FF2B5EF4-FFF2-40B4-BE49-F238E27FC236}">
                <a16:creationId xmlns:a16="http://schemas.microsoft.com/office/drawing/2014/main" id="{A7E6B9F6-3DB8-4392-ADBE-2AC02BC1B66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230" t="32901" r="35095" b="21225"/>
          <a:stretch/>
        </p:blipFill>
        <p:spPr>
          <a:xfrm flipH="1">
            <a:off x="0" y="-1"/>
            <a:ext cx="4052982" cy="4950373"/>
          </a:xfrm>
          <a:prstGeom prst="rect">
            <a:avLst/>
          </a:prstGeom>
        </p:spPr>
      </p:pic>
      <p:pic>
        <p:nvPicPr>
          <p:cNvPr id="14" name="Picture 13">
            <a:extLst>
              <a:ext uri="{FF2B5EF4-FFF2-40B4-BE49-F238E27FC236}">
                <a16:creationId xmlns:a16="http://schemas.microsoft.com/office/drawing/2014/main" id="{D4255C1B-DEA9-47F2-BD47-67501A43EC10}"/>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9251948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bile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5" name="Picture Placeholder 24">
            <a:extLst>
              <a:ext uri="{FF2B5EF4-FFF2-40B4-BE49-F238E27FC236}">
                <a16:creationId xmlns:a16="http://schemas.microsoft.com/office/drawing/2014/main" id="{E3D2DA1C-3B5A-4E2C-9DCE-B744ADE40EE8}"/>
              </a:ext>
            </a:extLst>
          </p:cNvPr>
          <p:cNvSpPr>
            <a:spLocks noGrp="1"/>
          </p:cNvSpPr>
          <p:nvPr>
            <p:ph type="pic" sz="quarter" idx="13"/>
          </p:nvPr>
        </p:nvSpPr>
        <p:spPr>
          <a:xfrm>
            <a:off x="8519160" y="746760"/>
            <a:ext cx="2300382" cy="4884420"/>
          </a:xfrm>
          <a:custGeom>
            <a:avLst/>
            <a:gdLst>
              <a:gd name="connsiteX0" fmla="*/ 383405 w 2300382"/>
              <a:gd name="connsiteY0" fmla="*/ 0 h 4884420"/>
              <a:gd name="connsiteX1" fmla="*/ 1916977 w 2300382"/>
              <a:gd name="connsiteY1" fmla="*/ 0 h 4884420"/>
              <a:gd name="connsiteX2" fmla="*/ 2300382 w 2300382"/>
              <a:gd name="connsiteY2" fmla="*/ 383405 h 4884420"/>
              <a:gd name="connsiteX3" fmla="*/ 2300382 w 2300382"/>
              <a:gd name="connsiteY3" fmla="*/ 4501015 h 4884420"/>
              <a:gd name="connsiteX4" fmla="*/ 1916977 w 2300382"/>
              <a:gd name="connsiteY4" fmla="*/ 4884420 h 4884420"/>
              <a:gd name="connsiteX5" fmla="*/ 383405 w 2300382"/>
              <a:gd name="connsiteY5" fmla="*/ 4884420 h 4884420"/>
              <a:gd name="connsiteX6" fmla="*/ 0 w 2300382"/>
              <a:gd name="connsiteY6" fmla="*/ 4501015 h 4884420"/>
              <a:gd name="connsiteX7" fmla="*/ 0 w 2300382"/>
              <a:gd name="connsiteY7" fmla="*/ 383405 h 4884420"/>
              <a:gd name="connsiteX8" fmla="*/ 383405 w 2300382"/>
              <a:gd name="connsiteY8" fmla="*/ 0 h 488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0382" h="4884420">
                <a:moveTo>
                  <a:pt x="383405" y="0"/>
                </a:moveTo>
                <a:lnTo>
                  <a:pt x="1916977" y="0"/>
                </a:lnTo>
                <a:cubicBezTo>
                  <a:pt x="2128726" y="0"/>
                  <a:pt x="2300382" y="171656"/>
                  <a:pt x="2300382" y="383405"/>
                </a:cubicBezTo>
                <a:lnTo>
                  <a:pt x="2300382" y="4501015"/>
                </a:lnTo>
                <a:cubicBezTo>
                  <a:pt x="2300382" y="4712764"/>
                  <a:pt x="2128726" y="4884420"/>
                  <a:pt x="1916977" y="4884420"/>
                </a:cubicBezTo>
                <a:lnTo>
                  <a:pt x="383405" y="4884420"/>
                </a:lnTo>
                <a:cubicBezTo>
                  <a:pt x="171656" y="4884420"/>
                  <a:pt x="0" y="4712764"/>
                  <a:pt x="0" y="4501015"/>
                </a:cubicBezTo>
                <a:lnTo>
                  <a:pt x="0" y="383405"/>
                </a:lnTo>
                <a:cubicBezTo>
                  <a:pt x="0" y="171656"/>
                  <a:pt x="171656" y="0"/>
                  <a:pt x="383405" y="0"/>
                </a:cubicBezTo>
                <a:close/>
              </a:path>
            </a:pathLst>
          </a:custGeom>
          <a:solidFill>
            <a:schemeClr val="bg2"/>
          </a:solidFill>
        </p:spPr>
        <p:txBody>
          <a:bodyPr wrap="square" anchor="ctr">
            <a:noAutofit/>
          </a:bodyPr>
          <a:lstStyle>
            <a:lvl1pPr algn="ctr">
              <a:defRPr/>
            </a:lvl1p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CD1A5FE5-E605-42DB-9941-8DB20995203F}"/>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6B41EB45-2E5B-497C-9F05-D88790F7644A}"/>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8078905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52463" y="346075"/>
            <a:ext cx="4725988" cy="568325"/>
          </a:xfrm>
        </p:spPr>
        <p:txBody>
          <a:bodyPr/>
          <a:lstStyle/>
          <a:p>
            <a:r>
              <a:rPr lang="en-US" dirty="0"/>
              <a:t>Your Slide’s Title Goes Over Here</a:t>
            </a:r>
          </a:p>
        </p:txBody>
      </p:sp>
      <p:sp>
        <p:nvSpPr>
          <p:cNvPr id="8" name="Text Placeholder 4">
            <a:extLst>
              <a:ext uri="{FF2B5EF4-FFF2-40B4-BE49-F238E27FC236}">
                <a16:creationId xmlns:a16="http://schemas.microsoft.com/office/drawing/2014/main" id="{74456497-3611-4399-97C0-82170F436F80}"/>
              </a:ext>
            </a:extLst>
          </p:cNvPr>
          <p:cNvSpPr>
            <a:spLocks noGrp="1"/>
          </p:cNvSpPr>
          <p:nvPr>
            <p:ph type="body" sz="quarter" idx="16" hasCustomPrompt="1"/>
          </p:nvPr>
        </p:nvSpPr>
        <p:spPr>
          <a:xfrm>
            <a:off x="652462" y="914400"/>
            <a:ext cx="472598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42052787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47700" y="1143472"/>
            <a:ext cx="4020852" cy="1642086"/>
          </a:xfrm>
        </p:spPr>
        <p:txBody>
          <a:bodyPr/>
          <a:lstStyle/>
          <a:p>
            <a:r>
              <a:rPr lang="en-US" dirty="0"/>
              <a:t>Your Slide’s Title Goes Over Here</a:t>
            </a:r>
          </a:p>
        </p:txBody>
      </p:sp>
      <p:sp>
        <p:nvSpPr>
          <p:cNvPr id="9" name="Rectangle 8">
            <a:extLst>
              <a:ext uri="{FF2B5EF4-FFF2-40B4-BE49-F238E27FC236}">
                <a16:creationId xmlns:a16="http://schemas.microsoft.com/office/drawing/2014/main" id="{8AABFF73-4807-4FAD-8211-9F4CF4628CC3}"/>
              </a:ext>
            </a:extLst>
          </p:cNvPr>
          <p:cNvSpPr/>
          <p:nvPr userDrawn="1"/>
        </p:nvSpPr>
        <p:spPr>
          <a:xfrm>
            <a:off x="6096000" y="0"/>
            <a:ext cx="6096000" cy="64121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43F2C92C-4BF7-4364-BFE4-D3A3463B7E8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793954" y="4077929"/>
            <a:ext cx="6889954" cy="2328551"/>
          </a:xfrm>
          <a:prstGeom prst="rect">
            <a:avLst/>
          </a:prstGeom>
        </p:spPr>
      </p:pic>
      <p:pic>
        <p:nvPicPr>
          <p:cNvPr id="11" name="Graphic 10">
            <a:extLst>
              <a:ext uri="{FF2B5EF4-FFF2-40B4-BE49-F238E27FC236}">
                <a16:creationId xmlns:a16="http://schemas.microsoft.com/office/drawing/2014/main" id="{1481371F-2397-455B-A7B7-3FCB2CF30FD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4104" t="21612" r="41653" b="27240"/>
          <a:stretch/>
        </p:blipFill>
        <p:spPr>
          <a:xfrm>
            <a:off x="8901841" y="0"/>
            <a:ext cx="3290159" cy="5191265"/>
          </a:xfrm>
          <a:prstGeom prst="rect">
            <a:avLst/>
          </a:prstGeom>
        </p:spPr>
      </p:pic>
      <p:sp>
        <p:nvSpPr>
          <p:cNvPr id="14" name="Text Placeholder 4">
            <a:extLst>
              <a:ext uri="{FF2B5EF4-FFF2-40B4-BE49-F238E27FC236}">
                <a16:creationId xmlns:a16="http://schemas.microsoft.com/office/drawing/2014/main" id="{C398A03C-F303-49E8-A8CC-129FA8BA02C2}"/>
              </a:ext>
            </a:extLst>
          </p:cNvPr>
          <p:cNvSpPr>
            <a:spLocks noGrp="1"/>
          </p:cNvSpPr>
          <p:nvPr>
            <p:ph type="body" sz="quarter" idx="10"/>
          </p:nvPr>
        </p:nvSpPr>
        <p:spPr>
          <a:xfrm>
            <a:off x="647701" y="2867025"/>
            <a:ext cx="4020852" cy="1914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59116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w/ Graphic">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8" name="Graphic 7">
            <a:extLst>
              <a:ext uri="{FF2B5EF4-FFF2-40B4-BE49-F238E27FC236}">
                <a16:creationId xmlns:a16="http://schemas.microsoft.com/office/drawing/2014/main" id="{3EDA69EA-C13A-4190-8214-7C5F77F3E36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
        <p:nvSpPr>
          <p:cNvPr id="9" name="Title 2">
            <a:extLst>
              <a:ext uri="{FF2B5EF4-FFF2-40B4-BE49-F238E27FC236}">
                <a16:creationId xmlns:a16="http://schemas.microsoft.com/office/drawing/2014/main" id="{2419D6B3-80B7-4F6E-B9C9-81A7A4E324CE}"/>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0" name="Text Placeholder 4">
            <a:extLst>
              <a:ext uri="{FF2B5EF4-FFF2-40B4-BE49-F238E27FC236}">
                <a16:creationId xmlns:a16="http://schemas.microsoft.com/office/drawing/2014/main" id="{32EFC698-DF2C-4FAE-B0BA-72B15E3F6242}"/>
              </a:ext>
            </a:extLst>
          </p:cNvPr>
          <p:cNvSpPr>
            <a:spLocks noGrp="1"/>
          </p:cNvSpPr>
          <p:nvPr>
            <p:ph type="body" sz="quarter" idx="16" hasCustomPrompt="1"/>
          </p:nvPr>
        </p:nvSpPr>
        <p:spPr>
          <a:xfrm>
            <a:off x="652462" y="914400"/>
            <a:ext cx="10887076" cy="647700"/>
          </a:xfrm>
        </p:spPr>
        <p:txBody>
          <a:bodyPr anchor="t">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26248717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4969329" cy="5578475"/>
          </a:xfrm>
        </p:spPr>
        <p:txBody>
          <a:body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60B18C2E-AB19-4647-82ED-A7AB5059DE46}"/>
              </a:ext>
            </a:extLst>
          </p:cNvPr>
          <p:cNvSpPr>
            <a:spLocks noGrp="1"/>
          </p:cNvSpPr>
          <p:nvPr>
            <p:ph type="pic" sz="quarter" idx="10"/>
          </p:nvPr>
        </p:nvSpPr>
        <p:spPr>
          <a:xfrm>
            <a:off x="6111875" y="0"/>
            <a:ext cx="6080125" cy="6407150"/>
          </a:xfrm>
          <a:solidFill>
            <a:schemeClr val="bg2"/>
          </a:solidFill>
        </p:spPr>
        <p:txBody>
          <a:bodyPr/>
          <a:lstStyle/>
          <a:p>
            <a:endParaRPr lang="en-US"/>
          </a:p>
        </p:txBody>
      </p:sp>
    </p:spTree>
    <p:extLst>
      <p:ext uri="{BB962C8B-B14F-4D97-AF65-F5344CB8AC3E}">
        <p14:creationId xmlns:p14="http://schemas.microsoft.com/office/powerpoint/2010/main" val="8637567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with Brand Bar - Right">
    <p:spTree>
      <p:nvGrpSpPr>
        <p:cNvPr id="1" name=""/>
        <p:cNvGrpSpPr/>
        <p:nvPr/>
      </p:nvGrpSpPr>
      <p:grpSpPr>
        <a:xfrm>
          <a:off x="0" y="0"/>
          <a:ext cx="0" cy="0"/>
          <a:chOff x="0" y="0"/>
          <a:chExt cx="0" cy="0"/>
        </a:xfrm>
      </p:grpSpPr>
      <p:pic>
        <p:nvPicPr>
          <p:cNvPr id="12" name="Picture 11" descr="A picture containing outdoor, night sky&#10;&#10;Description automatically generated">
            <a:extLst>
              <a:ext uri="{FF2B5EF4-FFF2-40B4-BE49-F238E27FC236}">
                <a16:creationId xmlns:a16="http://schemas.microsoft.com/office/drawing/2014/main" id="{BAEEF684-0D10-4BBF-87BD-ECEF705EDD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0454" r="21098" b="986"/>
          <a:stretch/>
        </p:blipFill>
        <p:spPr>
          <a:xfrm rot="16200000">
            <a:off x="7030858" y="1245532"/>
            <a:ext cx="6406676" cy="3915608"/>
          </a:xfrm>
          <a:prstGeom prst="rect">
            <a:avLst/>
          </a:prstGeom>
          <a:ln>
            <a:noFill/>
          </a:ln>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1" name="Graphic 10">
            <a:extLst>
              <a:ext uri="{FF2B5EF4-FFF2-40B4-BE49-F238E27FC236}">
                <a16:creationId xmlns:a16="http://schemas.microsoft.com/office/drawing/2014/main" id="{D3FC4CEE-7E9F-4DC5-A17F-42C2E1E638C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37581" t="25341" r="30141" b="35938"/>
          <a:stretch/>
        </p:blipFill>
        <p:spPr>
          <a:xfrm>
            <a:off x="8276392" y="0"/>
            <a:ext cx="3915608" cy="4961744"/>
          </a:xfrm>
          <a:prstGeom prst="rect">
            <a:avLst/>
          </a:prstGeom>
        </p:spPr>
      </p:pic>
      <p:sp>
        <p:nvSpPr>
          <p:cNvPr id="14" name="Title 1">
            <a:extLst>
              <a:ext uri="{FF2B5EF4-FFF2-40B4-BE49-F238E27FC236}">
                <a16:creationId xmlns:a16="http://schemas.microsoft.com/office/drawing/2014/main" id="{BA32843F-401A-4A55-AEE1-4D4557B63DCE}"/>
              </a:ext>
            </a:extLst>
          </p:cNvPr>
          <p:cNvSpPr>
            <a:spLocks noGrp="1"/>
          </p:cNvSpPr>
          <p:nvPr>
            <p:ph type="title" hasCustomPrompt="1"/>
          </p:nvPr>
        </p:nvSpPr>
        <p:spPr>
          <a:xfrm>
            <a:off x="652463" y="346076"/>
            <a:ext cx="6582301"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F4FAA6B1-7B25-4D4E-8508-98EEEA1578B5}"/>
              </a:ext>
            </a:extLst>
          </p:cNvPr>
          <p:cNvSpPr>
            <a:spLocks noGrp="1"/>
          </p:cNvSpPr>
          <p:nvPr>
            <p:ph type="body" sz="quarter" idx="22" hasCustomPrompt="1"/>
          </p:nvPr>
        </p:nvSpPr>
        <p:spPr>
          <a:xfrm>
            <a:off x="652463" y="914400"/>
            <a:ext cx="6582301" cy="647700"/>
          </a:xfrm>
        </p:spPr>
        <p:txBody>
          <a:bodyPr vert="horz" lIns="91440" tIns="45720" rIns="91440" bIns="45720" rtlCol="0" anchor="t">
            <a:normAutofit/>
          </a:bodyPr>
          <a:lstStyle>
            <a:lvl1pPr>
              <a:defRPr lang="en-US" sz="1800" b="1" dirty="0"/>
            </a:lvl1pPr>
          </a:lstStyle>
          <a:p>
            <a:pPr marL="0" lvl="0" indent="0">
              <a:buNone/>
            </a:pPr>
            <a:r>
              <a:rPr lang="en-US" dirty="0"/>
              <a:t>Your Slide’s Sub-Title Goes Over Here.</a:t>
            </a:r>
          </a:p>
        </p:txBody>
      </p:sp>
    </p:spTree>
    <p:extLst>
      <p:ext uri="{BB962C8B-B14F-4D97-AF65-F5344CB8AC3E}">
        <p14:creationId xmlns:p14="http://schemas.microsoft.com/office/powerpoint/2010/main" val="30462894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Layou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2899911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Layout w/ Graphic">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4" name="Graphic 3">
            <a:extLst>
              <a:ext uri="{FF2B5EF4-FFF2-40B4-BE49-F238E27FC236}">
                <a16:creationId xmlns:a16="http://schemas.microsoft.com/office/drawing/2014/main" id="{8FA778D3-8282-48BD-9514-F6D86AF66A2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Tree>
    <p:extLst>
      <p:ext uri="{BB962C8B-B14F-4D97-AF65-F5344CB8AC3E}">
        <p14:creationId xmlns:p14="http://schemas.microsoft.com/office/powerpoint/2010/main" val="39247292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58A0D-7349-4906-8C5C-5BAD3588B5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91A138-F27D-4950-B5C8-AA432628C3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9AC4CC60-A96B-40CC-92B3-5714BC7F4591}"/>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1228889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 Square Photo ">
    <p:bg>
      <p:bgPr>
        <a:solidFill>
          <a:schemeClr val="bg1"/>
        </a:solidFill>
        <a:effectLst/>
      </p:bgPr>
    </p:bg>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4" y="588963"/>
            <a:ext cx="4158362" cy="2535236"/>
          </a:xfrm>
          <a:solidFill>
            <a:schemeClr val="bg1"/>
          </a:solidFill>
        </p:spPr>
        <p:txBody>
          <a:bodyPr anchor="b"/>
          <a:lstStyle>
            <a:lvl1pPr>
              <a:defRPr>
                <a:solidFill>
                  <a:srgbClr val="2F2E2F"/>
                </a:solidFill>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2"/>
            <a:ext cx="4162425" cy="2733497"/>
          </a:xfrm>
        </p:spPr>
        <p:txBody>
          <a:bodyPr/>
          <a:lstStyle>
            <a:lvl1pPr marL="0" indent="0">
              <a:buNone/>
              <a:defRPr sz="2199">
                <a:solidFill>
                  <a:srgbClr val="2F2E2F"/>
                </a:solidFill>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Click to edit Master text styles</a:t>
            </a:r>
          </a:p>
        </p:txBody>
      </p:sp>
    </p:spTree>
    <p:extLst>
      <p:ext uri="{BB962C8B-B14F-4D97-AF65-F5344CB8AC3E}">
        <p14:creationId xmlns:p14="http://schemas.microsoft.com/office/powerpoint/2010/main" val="19344706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ransition Blu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tx2"/>
                </a:solidFill>
                <a:latin typeface="+mj-lt"/>
              </a:defRPr>
            </a:lvl1pPr>
          </a:lstStyle>
          <a:p>
            <a:pPr lvl="0"/>
            <a:r>
              <a:rPr lang="en-US" dirty="0"/>
              <a:t>#</a:t>
            </a:r>
          </a:p>
        </p:txBody>
      </p:sp>
      <p:pic>
        <p:nvPicPr>
          <p:cNvPr id="75" name="Graphic 74">
            <a:extLst>
              <a:ext uri="{FF2B5EF4-FFF2-40B4-BE49-F238E27FC236}">
                <a16:creationId xmlns:a16="http://schemas.microsoft.com/office/drawing/2014/main" id="{CAEFEFA3-9109-497A-BB7D-BC6FA8993BF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sp>
        <p:nvSpPr>
          <p:cNvPr id="12" name="Subtitle 2">
            <a:extLst>
              <a:ext uri="{FF2B5EF4-FFF2-40B4-BE49-F238E27FC236}">
                <a16:creationId xmlns:a16="http://schemas.microsoft.com/office/drawing/2014/main" id="{22EAD3F4-901E-4BFA-9745-D004B2496AB3}"/>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sp>
        <p:nvSpPr>
          <p:cNvPr id="18" name="Oval 17">
            <a:extLst>
              <a:ext uri="{FF2B5EF4-FFF2-40B4-BE49-F238E27FC236}">
                <a16:creationId xmlns:a16="http://schemas.microsoft.com/office/drawing/2014/main" id="{48657EE8-182B-4395-AA8F-C6F1FF84BE90}"/>
              </a:ext>
            </a:extLst>
          </p:cNvPr>
          <p:cNvSpPr/>
          <p:nvPr userDrawn="1"/>
        </p:nvSpPr>
        <p:spPr>
          <a:xfrm>
            <a:off x="505508" y="2824163"/>
            <a:ext cx="85725" cy="85725"/>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D1453A1-D7E0-4478-8984-3E57F4B967A3}"/>
              </a:ext>
            </a:extLst>
          </p:cNvPr>
          <p:cNvSpPr/>
          <p:nvPr userDrawn="1"/>
        </p:nvSpPr>
        <p:spPr>
          <a:xfrm>
            <a:off x="1844947" y="1913840"/>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2FB3F0-0C42-47BD-AACD-D873AC070264}"/>
              </a:ext>
            </a:extLst>
          </p:cNvPr>
          <p:cNvSpPr/>
          <p:nvPr userDrawn="1"/>
        </p:nvSpPr>
        <p:spPr>
          <a:xfrm>
            <a:off x="2331942" y="723861"/>
            <a:ext cx="77932" cy="77932"/>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E71397-8468-4CDD-8725-00C82BEE7867}"/>
              </a:ext>
            </a:extLst>
          </p:cNvPr>
          <p:cNvSpPr/>
          <p:nvPr userDrawn="1"/>
        </p:nvSpPr>
        <p:spPr>
          <a:xfrm>
            <a:off x="925785" y="189815"/>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B1150920-FC19-4DED-A60E-C5BC0796BD4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34720" r="38611" b="21640"/>
          <a:stretch/>
        </p:blipFill>
        <p:spPr>
          <a:xfrm>
            <a:off x="5302047" y="4077929"/>
            <a:ext cx="6889954" cy="2780072"/>
          </a:xfrm>
          <a:prstGeom prst="rect">
            <a:avLst/>
          </a:prstGeom>
        </p:spPr>
      </p:pic>
      <p:pic>
        <p:nvPicPr>
          <p:cNvPr id="16" name="Picture 15">
            <a:extLst>
              <a:ext uri="{FF2B5EF4-FFF2-40B4-BE49-F238E27FC236}">
                <a16:creationId xmlns:a16="http://schemas.microsoft.com/office/drawing/2014/main" id="{DF6BCF5D-91DA-47A1-8C56-D93162A2537E}"/>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1273307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620428"/>
            <a:ext cx="11343820"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404920008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1009AB1-A054-4F52-905A-5A9E5AC8ABA3}"/>
              </a:ext>
            </a:extLst>
          </p:cNvPr>
          <p:cNvPicPr>
            <a:picLocks noChangeAspect="1"/>
          </p:cNvPicPr>
          <p:nvPr userDrawn="1"/>
        </p:nvPicPr>
        <p:blipFill rotWithShape="1">
          <a:blip r:embed="rId2"/>
          <a:srcRect l="1" r="1" b="15626"/>
          <a:stretch/>
        </p:blipFill>
        <p:spPr>
          <a:xfrm flipH="1">
            <a:off x="-1" y="0"/>
            <a:ext cx="12192001" cy="6858000"/>
          </a:xfrm>
          <a:prstGeom prst="rect">
            <a:avLst/>
          </a:prstGeom>
        </p:spPr>
      </p:pic>
      <p:sp>
        <p:nvSpPr>
          <p:cNvPr id="2" name="Rectangle 1">
            <a:extLst>
              <a:ext uri="{FF2B5EF4-FFF2-40B4-BE49-F238E27FC236}">
                <a16:creationId xmlns:a16="http://schemas.microsoft.com/office/drawing/2014/main" id="{B4DA0606-BBFC-4315-9CAC-D83449EE0FBF}"/>
              </a:ext>
            </a:extLst>
          </p:cNvPr>
          <p:cNvSpPr/>
          <p:nvPr userDrawn="1"/>
        </p:nvSpPr>
        <p:spPr bwMode="auto">
          <a:xfrm>
            <a:off x="0" y="0"/>
            <a:ext cx="8361575" cy="6858000"/>
          </a:xfrm>
          <a:prstGeom prst="rect">
            <a:avLst/>
          </a:prstGeom>
          <a:gradFill flip="none" rotWithShape="1">
            <a:gsLst>
              <a:gs pos="0">
                <a:schemeClr val="bg1">
                  <a:alpha val="85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71843" y="2425780"/>
            <a:ext cx="5083629" cy="1107996"/>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71843"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Picture 9">
            <a:extLst>
              <a:ext uri="{FF2B5EF4-FFF2-40B4-BE49-F238E27FC236}">
                <a16:creationId xmlns:a16="http://schemas.microsoft.com/office/drawing/2014/main" id="{1F40133D-FE5B-4B34-8AE7-AE1A14B1CB61}"/>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40787950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365E03-3B5A-45C7-96EE-4A948AE2E4AF}"/>
              </a:ext>
            </a:extLst>
          </p:cNvPr>
          <p:cNvPicPr>
            <a:picLocks noChangeAspect="1"/>
          </p:cNvPicPr>
          <p:nvPr userDrawn="1"/>
        </p:nvPicPr>
        <p:blipFill rotWithShape="1">
          <a:blip r:embed="rId2"/>
          <a:srcRect b="15604"/>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71843" y="2425780"/>
            <a:ext cx="5083629" cy="1107996"/>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71843"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BF85E485-0290-446F-90BC-80E2EC6FAAB0}"/>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989896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8CFB9AF-9890-4680-8132-110B92C81CF6}"/>
              </a:ext>
            </a:extLst>
          </p:cNvPr>
          <p:cNvPicPr>
            <a:picLocks noChangeAspect="1"/>
          </p:cNvPicPr>
          <p:nvPr userDrawn="1"/>
        </p:nvPicPr>
        <p:blipFill rotWithShape="1">
          <a:blip r:embed="rId2"/>
          <a:srcRect l="16552" r="16721"/>
          <a:stretch/>
        </p:blipFill>
        <p:spPr>
          <a:xfrm>
            <a:off x="5326063" y="0"/>
            <a:ext cx="6865937"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5906"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69685"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81558006-954F-4977-8B07-1FD2A82D660D}"/>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14499665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5269C7-8066-400A-9307-83657E443C78}"/>
              </a:ext>
            </a:extLst>
          </p:cNvPr>
          <p:cNvPicPr>
            <a:picLocks noChangeAspect="1"/>
          </p:cNvPicPr>
          <p:nvPr userDrawn="1"/>
        </p:nvPicPr>
        <p:blipFill rotWithShape="1">
          <a:blip r:embed="rId2"/>
          <a:srcRect l="8375" r="25051"/>
          <a:stretch/>
        </p:blipFill>
        <p:spPr>
          <a:xfrm>
            <a:off x="5343524" y="0"/>
            <a:ext cx="6848475"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5906"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69685"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a:extLst>
              <a:ext uri="{FF2B5EF4-FFF2-40B4-BE49-F238E27FC236}">
                <a16:creationId xmlns:a16="http://schemas.microsoft.com/office/drawing/2014/main" id="{3D1F3B28-BCCE-471E-8817-6C2D275D5BC8}"/>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35054665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a:extLst>
              <a:ext uri="{FF2B5EF4-FFF2-40B4-BE49-F238E27FC236}">
                <a16:creationId xmlns:a16="http://schemas.microsoft.com/office/drawing/2014/main" id="{E60A633F-3D87-459A-921D-0A570309763A}"/>
              </a:ext>
            </a:extLst>
          </p:cNvPr>
          <p:cNvPicPr>
            <a:picLocks noChangeAspect="1"/>
          </p:cNvPicPr>
          <p:nvPr userDrawn="1"/>
        </p:nvPicPr>
        <p:blipFill>
          <a:blip r:embed="rId3"/>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870134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6C8E6401-3F7D-49A7-8858-B69BB2359D7B}"/>
              </a:ext>
            </a:extLst>
          </p:cNvPr>
          <p:cNvPicPr>
            <a:picLocks noChangeAspect="1"/>
          </p:cNvPicPr>
          <p:nvPr userDrawn="1"/>
        </p:nvPicPr>
        <p:blipFill>
          <a:blip r:embed="rId3"/>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3616728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35468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31296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98488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ext 1 Column">
    <p:spTree>
      <p:nvGrpSpPr>
        <p:cNvPr id="1" name=""/>
        <p:cNvGrpSpPr/>
        <p:nvPr/>
      </p:nvGrpSpPr>
      <p:grpSpPr>
        <a:xfrm>
          <a:off x="0" y="0"/>
          <a:ext cx="0" cy="0"/>
          <a:chOff x="0" y="0"/>
          <a:chExt cx="0" cy="0"/>
        </a:xfrm>
      </p:grpSpPr>
      <p:pic>
        <p:nvPicPr>
          <p:cNvPr id="9" name="Picture 8" descr="A picture containing outdoor, night sky&#10;&#10;Description automatically generated">
            <a:extLst>
              <a:ext uri="{FF2B5EF4-FFF2-40B4-BE49-F238E27FC236}">
                <a16:creationId xmlns:a16="http://schemas.microsoft.com/office/drawing/2014/main" id="{CDB510F9-FB05-4561-81B8-0861D32E0DE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5992" t="25341" r="30140" b="35938"/>
          <a:stretch/>
        </p:blipFill>
        <p:spPr>
          <a:xfrm>
            <a:off x="9296682" y="0"/>
            <a:ext cx="2895318"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652462" y="346076"/>
            <a:ext cx="7577137" cy="568324"/>
          </a:xfrm>
        </p:spPr>
        <p:txBody>
          <a:bodyPr/>
          <a:lstStyle>
            <a:lvl1pPr>
              <a:defRPr/>
            </a:lvl1pPr>
          </a:lstStyle>
          <a:p>
            <a:r>
              <a:rPr lang="en-US" dirty="0"/>
              <a:t>Your Slide’s Title Goes Over Here</a:t>
            </a:r>
          </a:p>
        </p:txBody>
      </p:sp>
      <p:sp>
        <p:nvSpPr>
          <p:cNvPr id="14" name="Footer Placeholder 4">
            <a:extLst>
              <a:ext uri="{FF2B5EF4-FFF2-40B4-BE49-F238E27FC236}">
                <a16:creationId xmlns:a16="http://schemas.microsoft.com/office/drawing/2014/main" id="{F2E66214-CEC6-4398-A26E-9DADD4738D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5" name="Slide Number Placeholder 5">
            <a:extLst>
              <a:ext uri="{FF2B5EF4-FFF2-40B4-BE49-F238E27FC236}">
                <a16:creationId xmlns:a16="http://schemas.microsoft.com/office/drawing/2014/main" id="{B78CE9D4-F654-4339-B5BB-1A8F30D2C37A}"/>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ext Placeholder 4">
            <a:extLst>
              <a:ext uri="{FF2B5EF4-FFF2-40B4-BE49-F238E27FC236}">
                <a16:creationId xmlns:a16="http://schemas.microsoft.com/office/drawing/2014/main" id="{A52942FB-1695-4A3E-A0E5-22658DCD76CF}"/>
              </a:ext>
            </a:extLst>
          </p:cNvPr>
          <p:cNvSpPr>
            <a:spLocks noGrp="1"/>
          </p:cNvSpPr>
          <p:nvPr>
            <p:ph type="body" sz="quarter" idx="10"/>
          </p:nvPr>
        </p:nvSpPr>
        <p:spPr>
          <a:xfrm>
            <a:off x="647700" y="1828800"/>
            <a:ext cx="757713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6EA41A64-9B5D-4C3F-981F-9D2316DCD858}"/>
              </a:ext>
            </a:extLst>
          </p:cNvPr>
          <p:cNvSpPr>
            <a:spLocks noGrp="1"/>
          </p:cNvSpPr>
          <p:nvPr>
            <p:ph type="body" sz="quarter" idx="16" hasCustomPrompt="1"/>
          </p:nvPr>
        </p:nvSpPr>
        <p:spPr>
          <a:xfrm>
            <a:off x="652462" y="914400"/>
            <a:ext cx="7577137"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8236513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02477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792576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80810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475374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accent3"/>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719043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solidFill>
                  <a:schemeClr val="accent3"/>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566143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solidFill>
                  <a:schemeClr val="accent3"/>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7354859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43447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7497725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40160279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3" name="Text Placeholder 4">
            <a:extLst>
              <a:ext uri="{FF2B5EF4-FFF2-40B4-BE49-F238E27FC236}">
                <a16:creationId xmlns:a16="http://schemas.microsoft.com/office/drawing/2014/main" id="{706A1B3E-2140-4F42-921B-FEF64FC5DC06}"/>
              </a:ext>
            </a:extLst>
          </p:cNvPr>
          <p:cNvSpPr>
            <a:spLocks noGrp="1"/>
          </p:cNvSpPr>
          <p:nvPr>
            <p:ph type="body" sz="quarter" idx="10"/>
          </p:nvPr>
        </p:nvSpPr>
        <p:spPr>
          <a:xfrm>
            <a:off x="647700"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4">
            <a:extLst>
              <a:ext uri="{FF2B5EF4-FFF2-40B4-BE49-F238E27FC236}">
                <a16:creationId xmlns:a16="http://schemas.microsoft.com/office/drawing/2014/main" id="{6A7657BF-5289-4569-94CE-7DEA5218EAC9}"/>
              </a:ext>
            </a:extLst>
          </p:cNvPr>
          <p:cNvSpPr>
            <a:spLocks noGrp="1"/>
          </p:cNvSpPr>
          <p:nvPr>
            <p:ph type="body" sz="quarter" idx="16" hasCustomPrompt="1"/>
          </p:nvPr>
        </p:nvSpPr>
        <p:spPr>
          <a:xfrm>
            <a:off x="647700" y="1828800"/>
            <a:ext cx="4912534" cy="795130"/>
          </a:xfrm>
        </p:spPr>
        <p:txBody>
          <a:bodyPr anchor="ctr">
            <a:normAutofit/>
          </a:bodyPr>
          <a:lstStyle>
            <a:lvl1pPr marL="0" indent="0">
              <a:buNone/>
              <a:defRPr sz="1800" b="1"/>
            </a:lvl1pPr>
          </a:lstStyle>
          <a:p>
            <a:pPr lvl="0"/>
            <a:r>
              <a:rPr lang="en-US" dirty="0"/>
              <a:t>Your Sub-Title Can Go Over Here</a:t>
            </a:r>
          </a:p>
        </p:txBody>
      </p:sp>
      <p:sp>
        <p:nvSpPr>
          <p:cNvPr id="15" name="Text Placeholder 4">
            <a:extLst>
              <a:ext uri="{FF2B5EF4-FFF2-40B4-BE49-F238E27FC236}">
                <a16:creationId xmlns:a16="http://schemas.microsoft.com/office/drawing/2014/main" id="{589479AB-3D52-49BB-95E1-4744E0BDB0FD}"/>
              </a:ext>
            </a:extLst>
          </p:cNvPr>
          <p:cNvSpPr>
            <a:spLocks noGrp="1"/>
          </p:cNvSpPr>
          <p:nvPr>
            <p:ph type="body" sz="quarter" idx="17"/>
          </p:nvPr>
        </p:nvSpPr>
        <p:spPr>
          <a:xfrm>
            <a:off x="6631766"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38E1FF0E-FE8D-4938-B0A8-2F4BCC2C8EA8}"/>
              </a:ext>
            </a:extLst>
          </p:cNvPr>
          <p:cNvSpPr>
            <a:spLocks noGrp="1"/>
          </p:cNvSpPr>
          <p:nvPr>
            <p:ph type="body" sz="quarter" idx="18" hasCustomPrompt="1"/>
          </p:nvPr>
        </p:nvSpPr>
        <p:spPr>
          <a:xfrm>
            <a:off x="6631766" y="1828800"/>
            <a:ext cx="4912534" cy="795130"/>
          </a:xfrm>
        </p:spPr>
        <p:txBody>
          <a:bodyPr anchor="ctr">
            <a:normAutofit/>
          </a:bodyPr>
          <a:lstStyle>
            <a:lvl1pPr marL="0" indent="0">
              <a:buNone/>
              <a:defRPr sz="1800" b="1"/>
            </a:lvl1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Your Sub-Title Can Go Over Here</a:t>
            </a:r>
          </a:p>
        </p:txBody>
      </p:sp>
      <p:sp>
        <p:nvSpPr>
          <p:cNvPr id="18" name="Title 1">
            <a:extLst>
              <a:ext uri="{FF2B5EF4-FFF2-40B4-BE49-F238E27FC236}">
                <a16:creationId xmlns:a16="http://schemas.microsoft.com/office/drawing/2014/main" id="{E3CB47BD-083C-45C7-9D14-9E7B4A3342B7}"/>
              </a:ext>
            </a:extLst>
          </p:cNvPr>
          <p:cNvSpPr>
            <a:spLocks noGrp="1"/>
          </p:cNvSpPr>
          <p:nvPr>
            <p:ph type="title" hasCustomPrompt="1"/>
          </p:nvPr>
        </p:nvSpPr>
        <p:spPr>
          <a:xfrm>
            <a:off x="652462" y="346076"/>
            <a:ext cx="10891838" cy="568324"/>
          </a:xfrm>
        </p:spPr>
        <p:txBody>
          <a:bodyPr/>
          <a:lstStyle>
            <a:lvl1pPr>
              <a:defRPr/>
            </a:lvl1pPr>
          </a:lstStyle>
          <a:p>
            <a:r>
              <a:rPr lang="en-US" dirty="0"/>
              <a:t>Your Slide’s Title Goes Over Here</a:t>
            </a:r>
          </a:p>
        </p:txBody>
      </p:sp>
      <p:sp>
        <p:nvSpPr>
          <p:cNvPr id="19" name="Text Placeholder 4">
            <a:extLst>
              <a:ext uri="{FF2B5EF4-FFF2-40B4-BE49-F238E27FC236}">
                <a16:creationId xmlns:a16="http://schemas.microsoft.com/office/drawing/2014/main" id="{C4CB1AE0-3C8D-4899-9141-839223F4FCCD}"/>
              </a:ext>
            </a:extLst>
          </p:cNvPr>
          <p:cNvSpPr>
            <a:spLocks noGrp="1"/>
          </p:cNvSpPr>
          <p:nvPr>
            <p:ph type="body" sz="quarter" idx="19" hasCustomPrompt="1"/>
          </p:nvPr>
        </p:nvSpPr>
        <p:spPr>
          <a:xfrm>
            <a:off x="652462" y="914400"/>
            <a:ext cx="108918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2409271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72145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0236723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7127061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21209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27687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3810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3327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1852045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BEB8B-B6CB-442C-B57D-12B6DC0721AA}"/>
              </a:ext>
            </a:extLst>
          </p:cNvPr>
          <p:cNvSpPr>
            <a:spLocks noGrp="1"/>
          </p:cNvSpPr>
          <p:nvPr>
            <p:ph type="title" hasCustomPrompt="1"/>
          </p:nvPr>
        </p:nvSpPr>
        <p:spPr>
          <a:xfrm>
            <a:off x="0" y="1"/>
            <a:ext cx="12192000" cy="978407"/>
          </a:xfrm>
          <a:solidFill>
            <a:schemeClr val="bg2"/>
          </a:solidFill>
        </p:spPr>
        <p:txBody>
          <a:bodyPr/>
          <a:lstStyle>
            <a:lvl1pPr>
              <a:defRPr/>
            </a:lvl1pPr>
          </a:lstStyle>
          <a:p>
            <a:r>
              <a:rPr lang="en-US" dirty="0"/>
              <a:t>Code sample slide</a:t>
            </a:r>
          </a:p>
        </p:txBody>
      </p:sp>
      <p:sp>
        <p:nvSpPr>
          <p:cNvPr id="3" name="Slide Number Placeholder 2">
            <a:extLst>
              <a:ext uri="{FF2B5EF4-FFF2-40B4-BE49-F238E27FC236}">
                <a16:creationId xmlns:a16="http://schemas.microsoft.com/office/drawing/2014/main" id="{D493FB71-ECD5-4C0B-AAFB-E24BF96299F7}"/>
              </a:ext>
            </a:extLst>
          </p:cNvPr>
          <p:cNvSpPr>
            <a:spLocks noGrp="1"/>
          </p:cNvSpPr>
          <p:nvPr>
            <p:ph type="sldNum" sz="quarter" idx="10"/>
          </p:nvPr>
        </p:nvSpPr>
        <p:spPr/>
        <p:txBody>
          <a:bodyPr/>
          <a:lstStyle/>
          <a:p>
            <a:fld id="{F9406C37-1267-4092-A3E4-2FCC75AA8F89}" type="slidenum">
              <a:rPr lang="en-US" smtClean="0"/>
              <a:pPr/>
              <a:t>‹#›</a:t>
            </a:fld>
            <a:endParaRPr lang="en-US" dirty="0"/>
          </a:p>
        </p:txBody>
      </p:sp>
      <p:sp>
        <p:nvSpPr>
          <p:cNvPr id="4" name="Text Placeholder 4">
            <a:extLst>
              <a:ext uri="{FF2B5EF4-FFF2-40B4-BE49-F238E27FC236}">
                <a16:creationId xmlns:a16="http://schemas.microsoft.com/office/drawing/2014/main" id="{D96A11A9-0F83-4243-8F11-50847D102622}"/>
              </a:ext>
            </a:extLst>
          </p:cNvPr>
          <p:cNvSpPr>
            <a:spLocks noGrp="1"/>
          </p:cNvSpPr>
          <p:nvPr>
            <p:ph type="body" sz="quarter" idx="11"/>
          </p:nvPr>
        </p:nvSpPr>
        <p:spPr>
          <a:xfrm>
            <a:off x="0" y="978408"/>
            <a:ext cx="12192000" cy="5276088"/>
          </a:xfrm>
          <a:solidFill>
            <a:schemeClr val="bg1"/>
          </a:solidFill>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72763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Text 3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6" name="Text Placeholder 4">
            <a:extLst>
              <a:ext uri="{FF2B5EF4-FFF2-40B4-BE49-F238E27FC236}">
                <a16:creationId xmlns:a16="http://schemas.microsoft.com/office/drawing/2014/main" id="{0EC5F5D6-239D-42E9-B2CB-DBDA0816920E}"/>
              </a:ext>
            </a:extLst>
          </p:cNvPr>
          <p:cNvSpPr>
            <a:spLocks noGrp="1"/>
          </p:cNvSpPr>
          <p:nvPr>
            <p:ph type="body" sz="quarter" idx="10"/>
          </p:nvPr>
        </p:nvSpPr>
        <p:spPr>
          <a:xfrm>
            <a:off x="6477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A9F0E343-6F9B-4CE0-82F4-EFF6BA8673B6}"/>
              </a:ext>
            </a:extLst>
          </p:cNvPr>
          <p:cNvSpPr>
            <a:spLocks noGrp="1"/>
          </p:cNvSpPr>
          <p:nvPr>
            <p:ph type="body" sz="quarter" idx="16" hasCustomPrompt="1"/>
          </p:nvPr>
        </p:nvSpPr>
        <p:spPr>
          <a:xfrm>
            <a:off x="6477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8" name="Text Placeholder 4">
            <a:extLst>
              <a:ext uri="{FF2B5EF4-FFF2-40B4-BE49-F238E27FC236}">
                <a16:creationId xmlns:a16="http://schemas.microsoft.com/office/drawing/2014/main" id="{979A81A1-1BD3-454F-988C-3076C92551C8}"/>
              </a:ext>
            </a:extLst>
          </p:cNvPr>
          <p:cNvSpPr>
            <a:spLocks noGrp="1"/>
          </p:cNvSpPr>
          <p:nvPr>
            <p:ph type="body" sz="quarter" idx="17"/>
          </p:nvPr>
        </p:nvSpPr>
        <p:spPr>
          <a:xfrm>
            <a:off x="44958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a:extLst>
              <a:ext uri="{FF2B5EF4-FFF2-40B4-BE49-F238E27FC236}">
                <a16:creationId xmlns:a16="http://schemas.microsoft.com/office/drawing/2014/main" id="{19AD2D46-7F60-4477-AB15-8679D136EF5C}"/>
              </a:ext>
            </a:extLst>
          </p:cNvPr>
          <p:cNvSpPr>
            <a:spLocks noGrp="1"/>
          </p:cNvSpPr>
          <p:nvPr>
            <p:ph type="body" sz="quarter" idx="18" hasCustomPrompt="1"/>
          </p:nvPr>
        </p:nvSpPr>
        <p:spPr>
          <a:xfrm>
            <a:off x="44958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20" name="Text Placeholder 4">
            <a:extLst>
              <a:ext uri="{FF2B5EF4-FFF2-40B4-BE49-F238E27FC236}">
                <a16:creationId xmlns:a16="http://schemas.microsoft.com/office/drawing/2014/main" id="{B4656967-2CDB-4943-AA75-80D72BD2EE4D}"/>
              </a:ext>
            </a:extLst>
          </p:cNvPr>
          <p:cNvSpPr>
            <a:spLocks noGrp="1"/>
          </p:cNvSpPr>
          <p:nvPr>
            <p:ph type="body" sz="quarter" idx="19"/>
          </p:nvPr>
        </p:nvSpPr>
        <p:spPr>
          <a:xfrm>
            <a:off x="83439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4">
            <a:extLst>
              <a:ext uri="{FF2B5EF4-FFF2-40B4-BE49-F238E27FC236}">
                <a16:creationId xmlns:a16="http://schemas.microsoft.com/office/drawing/2014/main" id="{CF5F0545-2D61-48D2-BAEE-E49EE43EA89B}"/>
              </a:ext>
            </a:extLst>
          </p:cNvPr>
          <p:cNvSpPr>
            <a:spLocks noGrp="1"/>
          </p:cNvSpPr>
          <p:nvPr>
            <p:ph type="body" sz="quarter" idx="20" hasCustomPrompt="1"/>
          </p:nvPr>
        </p:nvSpPr>
        <p:spPr>
          <a:xfrm>
            <a:off x="83439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3" name="Title 1">
            <a:extLst>
              <a:ext uri="{FF2B5EF4-FFF2-40B4-BE49-F238E27FC236}">
                <a16:creationId xmlns:a16="http://schemas.microsoft.com/office/drawing/2014/main" id="{3B0C4BEF-46FD-4375-A581-DFFC5C22012E}"/>
              </a:ext>
            </a:extLst>
          </p:cNvPr>
          <p:cNvSpPr>
            <a:spLocks noGrp="1"/>
          </p:cNvSpPr>
          <p:nvPr>
            <p:ph type="title" hasCustomPrompt="1"/>
          </p:nvPr>
        </p:nvSpPr>
        <p:spPr>
          <a:xfrm>
            <a:off x="652462" y="346076"/>
            <a:ext cx="10887076" cy="568324"/>
          </a:xfrm>
        </p:spPr>
        <p:txBody>
          <a:bodyPr/>
          <a:lstStyle>
            <a:lvl1pPr>
              <a:defRPr/>
            </a:lvl1pPr>
          </a:lstStyle>
          <a:p>
            <a:r>
              <a:rPr lang="en-US" dirty="0"/>
              <a:t>Your Slide’s Title Goes Over Here</a:t>
            </a:r>
          </a:p>
        </p:txBody>
      </p:sp>
      <p:sp>
        <p:nvSpPr>
          <p:cNvPr id="14" name="Text Placeholder 4">
            <a:extLst>
              <a:ext uri="{FF2B5EF4-FFF2-40B4-BE49-F238E27FC236}">
                <a16:creationId xmlns:a16="http://schemas.microsoft.com/office/drawing/2014/main" id="{06357DCA-07EF-47AD-8F26-B22C543F4AB6}"/>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624959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1 columns and highlight data">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Rectangle 11">
            <a:extLst>
              <a:ext uri="{FF2B5EF4-FFF2-40B4-BE49-F238E27FC236}">
                <a16:creationId xmlns:a16="http://schemas.microsoft.com/office/drawing/2014/main" id="{2C5ADAEB-0EB3-4E22-B5B7-A8FBCF0DDE8B}"/>
              </a:ext>
            </a:extLst>
          </p:cNvPr>
          <p:cNvSpPr/>
          <p:nvPr userDrawn="1"/>
        </p:nvSpPr>
        <p:spPr>
          <a:xfrm>
            <a:off x="6801168" y="1828800"/>
            <a:ext cx="4743132" cy="45778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71C459A7-D950-4C0D-9F48-DC1F025048E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8606ADAC-6CF0-4728-BADC-75458A94E54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4B4A09DA-0B29-4EC7-9F49-B4881C6166BE}"/>
              </a:ext>
            </a:extLst>
          </p:cNvPr>
          <p:cNvSpPr>
            <a:spLocks noGrp="1"/>
          </p:cNvSpPr>
          <p:nvPr>
            <p:ph type="body" sz="quarter" idx="16" hasCustomPrompt="1"/>
          </p:nvPr>
        </p:nvSpPr>
        <p:spPr>
          <a:xfrm>
            <a:off x="652463" y="914400"/>
            <a:ext cx="565746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901619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and 1 Photo">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801167" y="1828800"/>
            <a:ext cx="4743133" cy="4577876"/>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1AA82966-324A-4B76-9FEF-20AADFFC880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7673590A-F19D-4E8D-A508-7FDA5D427119}"/>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14146924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4.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2.sv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theme" Target="../theme/theme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image" Target="../media/image26.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3360BE-F143-4B9B-9C14-12D30A27E9DF}"/>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7927B03-D929-423F-ADFA-CC8D85B9C1F0}"/>
              </a:ext>
            </a:extLst>
          </p:cNvPr>
          <p:cNvSpPr>
            <a:spLocks noGrp="1"/>
          </p:cNvSpPr>
          <p:nvPr>
            <p:ph type="title"/>
          </p:nvPr>
        </p:nvSpPr>
        <p:spPr>
          <a:xfrm>
            <a:off x="647700" y="365125"/>
            <a:ext cx="10896600" cy="1196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11C08D3-84D8-4E73-BA05-49AE65A2099A}"/>
              </a:ext>
            </a:extLst>
          </p:cNvPr>
          <p:cNvSpPr>
            <a:spLocks noGrp="1"/>
          </p:cNvSpPr>
          <p:nvPr>
            <p:ph type="body" idx="1"/>
          </p:nvPr>
        </p:nvSpPr>
        <p:spPr>
          <a:xfrm>
            <a:off x="647700" y="1825625"/>
            <a:ext cx="10896600" cy="41208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CF2843B1-F550-4D6A-B76C-E3202EC00427}"/>
              </a:ext>
            </a:extLst>
          </p:cNvPr>
          <p:cNvPicPr>
            <a:picLocks noChangeAspect="1"/>
          </p:cNvPicPr>
          <p:nvPr userDrawn="1"/>
        </p:nvPicPr>
        <p:blipFill rotWithShape="1">
          <a:blip r:embed="rId42">
            <a:extLst>
              <a:ext uri="{96DAC541-7B7A-43D3-8B79-37D633B846F1}">
                <asvg:svgBlip xmlns:asvg="http://schemas.microsoft.com/office/drawing/2016/SVG/main" r:embed="rId43"/>
              </a:ext>
            </a:extLst>
          </a:blip>
          <a:srcRect l="8933" t="23765" r="11354" b="68041"/>
          <a:stretch/>
        </p:blipFill>
        <p:spPr>
          <a:xfrm>
            <a:off x="0" y="6406676"/>
            <a:ext cx="12192000" cy="451323"/>
          </a:xfrm>
          <a:prstGeom prst="rect">
            <a:avLst/>
          </a:prstGeom>
        </p:spPr>
      </p:pic>
      <p:sp>
        <p:nvSpPr>
          <p:cNvPr id="10" name="Rectangle 9">
            <a:extLst>
              <a:ext uri="{FF2B5EF4-FFF2-40B4-BE49-F238E27FC236}">
                <a16:creationId xmlns:a16="http://schemas.microsoft.com/office/drawing/2014/main" id="{86AC1DCB-5EA6-4766-A084-5E64E77018D9}"/>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A8624DF6-C3FA-4626-ACFF-104BCEB70829}"/>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91015481-2B83-4339-A90D-5F322824CF52}"/>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3" name="Graphic 12">
            <a:extLst>
              <a:ext uri="{FF2B5EF4-FFF2-40B4-BE49-F238E27FC236}">
                <a16:creationId xmlns:a16="http://schemas.microsoft.com/office/drawing/2014/main" id="{C8F120DE-C5DF-47AC-8EA4-905621CDA1D2}"/>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3552505392"/>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63" r:id="rId5"/>
    <p:sldLayoutId id="2147483659" r:id="rId6"/>
    <p:sldLayoutId id="2147483665" r:id="rId7"/>
    <p:sldLayoutId id="2147483650" r:id="rId8"/>
    <p:sldLayoutId id="2147483661" r:id="rId9"/>
    <p:sldLayoutId id="2147483662" r:id="rId10"/>
    <p:sldLayoutId id="2147483666" r:id="rId11"/>
    <p:sldLayoutId id="2147483667" r:id="rId12"/>
    <p:sldLayoutId id="2147483660"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54" r:id="rId31"/>
    <p:sldLayoutId id="2147483690" r:id="rId32"/>
    <p:sldLayoutId id="2147483679" r:id="rId33"/>
    <p:sldLayoutId id="2147483677" r:id="rId34"/>
    <p:sldLayoutId id="2147483664" r:id="rId35"/>
    <p:sldLayoutId id="2147483655" r:id="rId36"/>
    <p:sldLayoutId id="2147483689" r:id="rId37"/>
    <p:sldLayoutId id="2147483721" r:id="rId38"/>
    <p:sldLayoutId id="2147483723" r:id="rId39"/>
    <p:sldLayoutId id="2147483724" r:id="rId40"/>
  </p:sldLayoutIdLst>
  <p:hf hd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p:titleStyle>
    <p:body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08" userDrawn="1">
          <p15:clr>
            <a:srgbClr val="F26B43"/>
          </p15:clr>
        </p15:guide>
        <p15:guide id="2" pos="7272" userDrawn="1">
          <p15:clr>
            <a:srgbClr val="F26B43"/>
          </p15:clr>
        </p15:guide>
        <p15:guide id="3" orient="horz" pos="216" userDrawn="1">
          <p15:clr>
            <a:srgbClr val="F26B43"/>
          </p15:clr>
        </p15:guide>
        <p15:guide id="4" orient="horz" pos="3744" userDrawn="1">
          <p15:clr>
            <a:srgbClr val="F26B43"/>
          </p15:clr>
        </p15:guide>
        <p15:guide id="5" orient="horz" pos="984" userDrawn="1">
          <p15:clr>
            <a:srgbClr val="F26B43"/>
          </p15:clr>
        </p15:guide>
        <p15:guide id="6" orient="horz" pos="11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58407452"/>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 id="2147483718" r:id="rId27"/>
    <p:sldLayoutId id="2147483720"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accent3"/>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39.xm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39.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39.xml"/><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39.xml"/><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39.xml"/><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3415452"/>
            <a:ext cx="9144000" cy="1096613"/>
          </a:xfrm>
        </p:spPr>
        <p:txBody>
          <a:bodyPr>
            <a:normAutofit fontScale="90000"/>
          </a:bodyPr>
          <a:lstStyle/>
          <a:p>
            <a:r>
              <a:rPr lang="en-US" dirty="0"/>
              <a:t>Support Hybrid Transactional Analytical Processing (HTAP) with Azure Synapse Link</a:t>
            </a:r>
          </a:p>
        </p:txBody>
      </p:sp>
      <p:sp>
        <p:nvSpPr>
          <p:cNvPr id="5" name="Subtitle 4">
            <a:extLst>
              <a:ext uri="{FF2B5EF4-FFF2-40B4-BE49-F238E27FC236}">
                <a16:creationId xmlns:a16="http://schemas.microsoft.com/office/drawing/2014/main" id="{D7839E76-9C28-45D3-A6E0-C84F6407665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478225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B595980-056E-401A-B177-33429926E53F}"/>
              </a:ext>
            </a:extLst>
          </p:cNvPr>
          <p:cNvSpPr>
            <a:spLocks noGrp="1"/>
          </p:cNvSpPr>
          <p:nvPr>
            <p:ph type="title"/>
          </p:nvPr>
        </p:nvSpPr>
        <p:spPr>
          <a:xfrm>
            <a:off x="355354" y="918192"/>
            <a:ext cx="11343820" cy="397545"/>
          </a:xfrm>
        </p:spPr>
        <p:txBody>
          <a:bodyPr>
            <a:noAutofit/>
          </a:bodyPr>
          <a:lstStyle/>
          <a:p>
            <a:pPr>
              <a:lnSpc>
                <a:spcPts val="3137"/>
              </a:lnSpc>
            </a:pPr>
            <a:r>
              <a:rPr lang="en-GB" sz="2800" dirty="0">
                <a:solidFill>
                  <a:srgbClr val="000000"/>
                </a:solidFill>
                <a:latin typeface="Segoe UI Semibold (Headings)"/>
              </a:rPr>
              <a:t>Query Azure Cosmos DB with Apache Spark for Azure Synapse Analytics (continued #4)</a:t>
            </a:r>
          </a:p>
        </p:txBody>
      </p:sp>
      <p:sp>
        <p:nvSpPr>
          <p:cNvPr id="10" name="Rectangle 9">
            <a:extLst>
              <a:ext uri="{FF2B5EF4-FFF2-40B4-BE49-F238E27FC236}">
                <a16:creationId xmlns:a16="http://schemas.microsoft.com/office/drawing/2014/main" id="{433315F4-B5F7-43D8-AF80-0E5700B5B64C}"/>
              </a:ext>
            </a:extLst>
          </p:cNvPr>
          <p:cNvSpPr/>
          <p:nvPr/>
        </p:nvSpPr>
        <p:spPr>
          <a:xfrm>
            <a:off x="355354" y="3101403"/>
            <a:ext cx="2991540" cy="169545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2400" dirty="0">
                <a:solidFill>
                  <a:schemeClr val="bg2"/>
                </a:solidFill>
                <a:latin typeface="Segoe UI (Body)"/>
              </a:rPr>
              <a:t>Step 4:</a:t>
            </a:r>
          </a:p>
          <a:p>
            <a:pPr algn="ctr"/>
            <a:r>
              <a:rPr lang="en-IE" sz="2400" dirty="0">
                <a:solidFill>
                  <a:schemeClr val="bg2"/>
                </a:solidFill>
                <a:latin typeface="Segoe UI (Body)"/>
              </a:rPr>
              <a:t>Creating the final DataFrame</a:t>
            </a:r>
          </a:p>
        </p:txBody>
      </p:sp>
      <p:pic>
        <p:nvPicPr>
          <p:cNvPr id="8" name="Picture 7">
            <a:extLst>
              <a:ext uri="{FF2B5EF4-FFF2-40B4-BE49-F238E27FC236}">
                <a16:creationId xmlns:a16="http://schemas.microsoft.com/office/drawing/2014/main" id="{B7074DFF-1281-43F6-8C43-070B22AAEB9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577340" y="3696716"/>
            <a:ext cx="514350" cy="504825"/>
          </a:xfrm>
          <a:prstGeom prst="rect">
            <a:avLst/>
          </a:prstGeom>
        </p:spPr>
      </p:pic>
      <p:pic>
        <p:nvPicPr>
          <p:cNvPr id="5122" name="Picture 2" descr="This image shows a screenshot of the  final quesry that can be used to bring the flattened data together">
            <a:extLst>
              <a:ext uri="{FF2B5EF4-FFF2-40B4-BE49-F238E27FC236}">
                <a16:creationId xmlns:a16="http://schemas.microsoft.com/office/drawing/2014/main" id="{F144274D-ABF0-491F-AB81-EB28E2C7B4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9987" y="1785423"/>
            <a:ext cx="5401176" cy="4675031"/>
          </a:xfrm>
          <a:prstGeom prst="rect">
            <a:avLst/>
          </a:prstGeom>
          <a:noFill/>
        </p:spPr>
      </p:pic>
    </p:spTree>
    <p:extLst>
      <p:ext uri="{BB962C8B-B14F-4D97-AF65-F5344CB8AC3E}">
        <p14:creationId xmlns:p14="http://schemas.microsoft.com/office/powerpoint/2010/main" val="14898023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122"/>
                                        </p:tgtEl>
                                        <p:attrNameLst>
                                          <p:attrName>style.visibility</p:attrName>
                                        </p:attrNameLst>
                                      </p:cBhvr>
                                      <p:to>
                                        <p:strVal val="visible"/>
                                      </p:to>
                                    </p:set>
                                    <p:animEffect transition="in" filter="fade">
                                      <p:cBhvr>
                                        <p:cTn id="14"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382CAF7-EA94-550C-6F65-19CC23F3157D}"/>
              </a:ext>
            </a:extLst>
          </p:cNvPr>
          <p:cNvSpPr>
            <a:spLocks noGrp="1"/>
          </p:cNvSpPr>
          <p:nvPr>
            <p:ph type="body" sz="quarter" idx="10"/>
          </p:nvPr>
        </p:nvSpPr>
        <p:spPr/>
        <p:txBody>
          <a:bodyPr/>
          <a:lstStyle/>
          <a:p>
            <a:r>
              <a:rPr lang="en-US" dirty="0"/>
              <a:t>3</a:t>
            </a:r>
          </a:p>
        </p:txBody>
      </p:sp>
      <p:sp>
        <p:nvSpPr>
          <p:cNvPr id="3" name="Title 2">
            <a:extLst>
              <a:ext uri="{FF2B5EF4-FFF2-40B4-BE49-F238E27FC236}">
                <a16:creationId xmlns:a16="http://schemas.microsoft.com/office/drawing/2014/main" id="{44B014DB-77BD-EE65-CE0E-C945287AD22C}"/>
              </a:ext>
            </a:extLst>
          </p:cNvPr>
          <p:cNvSpPr>
            <a:spLocks noGrp="1"/>
          </p:cNvSpPr>
          <p:nvPr>
            <p:ph type="ctrTitle"/>
          </p:nvPr>
        </p:nvSpPr>
        <p:spPr/>
        <p:txBody>
          <a:bodyPr/>
          <a:lstStyle/>
          <a:p>
            <a:r>
              <a:rPr lang="en-US" dirty="0"/>
              <a:t>Query the Cosmos DB analytical store with serverless SQL pool</a:t>
            </a:r>
          </a:p>
        </p:txBody>
      </p:sp>
      <p:sp>
        <p:nvSpPr>
          <p:cNvPr id="4" name="Subtitle 3">
            <a:extLst>
              <a:ext uri="{FF2B5EF4-FFF2-40B4-BE49-F238E27FC236}">
                <a16:creationId xmlns:a16="http://schemas.microsoft.com/office/drawing/2014/main" id="{E6C60F1D-F25A-F802-D5E3-50C55BF82A2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38564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B595980-056E-401A-B177-33429926E53F}"/>
              </a:ext>
            </a:extLst>
          </p:cNvPr>
          <p:cNvSpPr>
            <a:spLocks noGrp="1"/>
          </p:cNvSpPr>
          <p:nvPr>
            <p:ph type="title"/>
          </p:nvPr>
        </p:nvSpPr>
        <p:spPr>
          <a:xfrm>
            <a:off x="355354" y="918192"/>
            <a:ext cx="11343820" cy="397545"/>
          </a:xfrm>
        </p:spPr>
        <p:txBody>
          <a:bodyPr>
            <a:noAutofit/>
          </a:bodyPr>
          <a:lstStyle/>
          <a:p>
            <a:pPr>
              <a:lnSpc>
                <a:spcPts val="3137"/>
              </a:lnSpc>
            </a:pPr>
            <a:r>
              <a:rPr lang="en-GB" sz="2800" dirty="0">
                <a:solidFill>
                  <a:srgbClr val="000000"/>
                </a:solidFill>
                <a:latin typeface="Segoe UI Semibold (Headings)"/>
              </a:rPr>
              <a:t>Query Azure Cosmos DB with SQL Serverless for Azure Synapse Analytics</a:t>
            </a:r>
          </a:p>
        </p:txBody>
      </p:sp>
      <p:sp>
        <p:nvSpPr>
          <p:cNvPr id="10" name="Rectangle 9">
            <a:extLst>
              <a:ext uri="{FF2B5EF4-FFF2-40B4-BE49-F238E27FC236}">
                <a16:creationId xmlns:a16="http://schemas.microsoft.com/office/drawing/2014/main" id="{433315F4-B5F7-43D8-AF80-0E5700B5B64C}"/>
              </a:ext>
            </a:extLst>
          </p:cNvPr>
          <p:cNvSpPr/>
          <p:nvPr/>
        </p:nvSpPr>
        <p:spPr>
          <a:xfrm>
            <a:off x="355354" y="2703858"/>
            <a:ext cx="2991540" cy="169545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2400" b="0" i="0" u="none" strike="noStrike" kern="1200" cap="none" spc="0" normalizeH="0" baseline="0" noProof="0" dirty="0">
                <a:ln>
                  <a:noFill/>
                </a:ln>
                <a:solidFill>
                  <a:srgbClr val="E7E6E6"/>
                </a:solidFill>
                <a:effectLst/>
                <a:uLnTx/>
                <a:uFillTx/>
                <a:latin typeface="Segoe UI (Body)"/>
                <a:ea typeface="+mn-ea"/>
                <a:cs typeface="+mn-cs"/>
              </a:rPr>
              <a:t>Create a View</a:t>
            </a:r>
          </a:p>
        </p:txBody>
      </p:sp>
      <p:pic>
        <p:nvPicPr>
          <p:cNvPr id="8" name="Picture 7">
            <a:extLst>
              <a:ext uri="{FF2B5EF4-FFF2-40B4-BE49-F238E27FC236}">
                <a16:creationId xmlns:a16="http://schemas.microsoft.com/office/drawing/2014/main" id="{B7074DFF-1281-43F6-8C43-070B22AAEB9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577340" y="3299171"/>
            <a:ext cx="514350" cy="504825"/>
          </a:xfrm>
          <a:prstGeom prst="rect">
            <a:avLst/>
          </a:prstGeom>
        </p:spPr>
      </p:pic>
      <p:pic>
        <p:nvPicPr>
          <p:cNvPr id="6146" name="Picture 2" descr="This image shows a screenshot of the code required to create a view against a Cosmos DB store in serverless SQL pools">
            <a:extLst>
              <a:ext uri="{FF2B5EF4-FFF2-40B4-BE49-F238E27FC236}">
                <a16:creationId xmlns:a16="http://schemas.microsoft.com/office/drawing/2014/main" id="{72DA4138-3B8F-4860-B9D0-2868540DC8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4994" y="1130710"/>
            <a:ext cx="7624557" cy="5222465"/>
          </a:xfrm>
          <a:prstGeom prst="rect">
            <a:avLst/>
          </a:prstGeom>
          <a:noFill/>
        </p:spPr>
      </p:pic>
    </p:spTree>
    <p:extLst>
      <p:ext uri="{BB962C8B-B14F-4D97-AF65-F5344CB8AC3E}">
        <p14:creationId xmlns:p14="http://schemas.microsoft.com/office/powerpoint/2010/main" val="32062315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3415452"/>
            <a:ext cx="9144000" cy="1096613"/>
          </a:xfrm>
        </p:spPr>
        <p:txBody>
          <a:bodyPr>
            <a:normAutofit fontScale="90000"/>
          </a:bodyPr>
          <a:lstStyle/>
          <a:p>
            <a:r>
              <a:rPr lang="en-US" dirty="0"/>
              <a:t>LAB 14: </a:t>
            </a:r>
            <a:r>
              <a:rPr lang="en-US" b="0" i="0" dirty="0">
                <a:effectLst/>
              </a:rPr>
              <a:t>Using Azure Synapse </a:t>
            </a:r>
            <a:r>
              <a:rPr lang="en-US" b="0" i="0">
                <a:effectLst/>
              </a:rPr>
              <a:t>Link for</a:t>
            </a:r>
            <a:br>
              <a:rPr lang="en-US" b="0" i="0">
                <a:effectLst/>
              </a:rPr>
            </a:br>
            <a:r>
              <a:rPr lang="en-US" b="0" i="0">
                <a:effectLst/>
              </a:rPr>
              <a:t>Azure </a:t>
            </a:r>
            <a:r>
              <a:rPr lang="en-US" b="0" i="0" dirty="0">
                <a:effectLst/>
              </a:rPr>
              <a:t>Cosmos DB</a:t>
            </a:r>
            <a:endParaRPr lang="en-US" dirty="0"/>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4843830"/>
            <a:ext cx="9144000" cy="531554"/>
          </a:xfrm>
        </p:spPr>
        <p:txBody>
          <a:bodyPr/>
          <a:lstStyle/>
          <a:p>
            <a:r>
              <a:rPr lang="en-US" dirty="0"/>
              <a:t>60 minutes</a:t>
            </a:r>
          </a:p>
        </p:txBody>
      </p:sp>
    </p:spTree>
    <p:extLst>
      <p:ext uri="{BB962C8B-B14F-4D97-AF65-F5344CB8AC3E}">
        <p14:creationId xmlns:p14="http://schemas.microsoft.com/office/powerpoint/2010/main" val="86463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08E5F-A1EE-4E66-A0E0-0BE6ED7A4DF8}"/>
              </a:ext>
            </a:extLst>
          </p:cNvPr>
          <p:cNvSpPr>
            <a:spLocks noGrp="1"/>
          </p:cNvSpPr>
          <p:nvPr>
            <p:ph type="title"/>
          </p:nvPr>
        </p:nvSpPr>
        <p:spPr/>
        <p:txBody>
          <a:bodyPr/>
          <a:lstStyle/>
          <a:p>
            <a:r>
              <a:rPr lang="en-GB" dirty="0"/>
              <a:t>Agenda</a:t>
            </a:r>
          </a:p>
        </p:txBody>
      </p:sp>
      <p:sp>
        <p:nvSpPr>
          <p:cNvPr id="3" name="Footer Placeholder 2">
            <a:extLst>
              <a:ext uri="{FF2B5EF4-FFF2-40B4-BE49-F238E27FC236}">
                <a16:creationId xmlns:a16="http://schemas.microsoft.com/office/drawing/2014/main" id="{FA174EB8-777B-42ED-8BA9-49B9468AFF69}"/>
              </a:ext>
            </a:extLst>
          </p:cNvPr>
          <p:cNvSpPr>
            <a:spLocks noGrp="1"/>
          </p:cNvSpPr>
          <p:nvPr>
            <p:ph type="ftr" sz="quarter" idx="3"/>
          </p:nvPr>
        </p:nvSpPr>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A7CFA621-BC25-404F-8978-8B6B356401C9}"/>
              </a:ext>
            </a:extLst>
          </p:cNvPr>
          <p:cNvSpPr>
            <a:spLocks noGrp="1"/>
          </p:cNvSpPr>
          <p:nvPr>
            <p:ph type="sldNum" sz="quarter" idx="4"/>
          </p:nvPr>
        </p:nvSpPr>
        <p:spPr/>
        <p:txBody>
          <a:bodyPr/>
          <a:lstStyle/>
          <a:p>
            <a:fld id="{00F9DAA1-1DF7-43E0-8E29-0CE1148553C7}" type="slidenum">
              <a:rPr lang="en-US" smtClean="0"/>
              <a:pPr/>
              <a:t>2</a:t>
            </a:fld>
            <a:endParaRPr lang="en-US" dirty="0"/>
          </a:p>
        </p:txBody>
      </p:sp>
      <p:sp>
        <p:nvSpPr>
          <p:cNvPr id="5" name="Text Placeholder 4">
            <a:extLst>
              <a:ext uri="{FF2B5EF4-FFF2-40B4-BE49-F238E27FC236}">
                <a16:creationId xmlns:a16="http://schemas.microsoft.com/office/drawing/2014/main" id="{93A81A48-6E77-4B8D-9889-50FC5AB69B4A}"/>
              </a:ext>
            </a:extLst>
          </p:cNvPr>
          <p:cNvSpPr>
            <a:spLocks noGrp="1"/>
          </p:cNvSpPr>
          <p:nvPr>
            <p:ph type="body" sz="quarter" idx="10"/>
          </p:nvPr>
        </p:nvSpPr>
        <p:spPr/>
        <p:txBody>
          <a:bodyPr/>
          <a:lstStyle/>
          <a:p>
            <a:r>
              <a:rPr lang="en-GB" dirty="0"/>
              <a:t>Recap of streaming data concepts</a:t>
            </a:r>
          </a:p>
          <a:p>
            <a:r>
              <a:rPr lang="en-GB" dirty="0"/>
              <a:t>Data ingest options in Azure</a:t>
            </a:r>
          </a:p>
          <a:p>
            <a:r>
              <a:rPr lang="en-GB" dirty="0"/>
              <a:t>Stream processing using Stream Analytics</a:t>
            </a:r>
          </a:p>
          <a:p>
            <a:endParaRPr lang="en-GB" dirty="0"/>
          </a:p>
        </p:txBody>
      </p:sp>
    </p:spTree>
    <p:extLst>
      <p:ext uri="{BB962C8B-B14F-4D97-AF65-F5344CB8AC3E}">
        <p14:creationId xmlns:p14="http://schemas.microsoft.com/office/powerpoint/2010/main" val="2612443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20B98D5-297D-4E37-A12C-94E1D1D956ED}"/>
              </a:ext>
            </a:extLst>
          </p:cNvPr>
          <p:cNvSpPr>
            <a:spLocks noGrp="1"/>
          </p:cNvSpPr>
          <p:nvPr>
            <p:ph type="body" sz="quarter" idx="10"/>
          </p:nvPr>
        </p:nvSpPr>
        <p:spPr>
          <a:xfrm>
            <a:off x="3280756" y="309563"/>
            <a:ext cx="2377094" cy="2600325"/>
          </a:xfrm>
        </p:spPr>
        <p:txBody>
          <a:bodyPr/>
          <a:lstStyle/>
          <a:p>
            <a:r>
              <a:rPr lang="en-US" dirty="0"/>
              <a:t>1</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1476188"/>
            <a:ext cx="4037172" cy="3439389"/>
          </a:xfrm>
        </p:spPr>
        <p:txBody>
          <a:bodyPr>
            <a:normAutofit/>
          </a:bodyPr>
          <a:lstStyle/>
          <a:p>
            <a:r>
              <a:rPr lang="en-GB" dirty="0"/>
              <a:t>What is HTAP and Synapse Link?</a:t>
            </a:r>
            <a:endParaRPr lang="en-US" dirty="0"/>
          </a:p>
        </p:txBody>
      </p:sp>
      <p:sp>
        <p:nvSpPr>
          <p:cNvPr id="5" name="Subtitle 4">
            <a:extLst>
              <a:ext uri="{FF2B5EF4-FFF2-40B4-BE49-F238E27FC236}">
                <a16:creationId xmlns:a16="http://schemas.microsoft.com/office/drawing/2014/main" id="{43185F0B-8381-476F-8E5D-E6BCE2A6924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80369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his is an architecture to design a hybrid transactional and analytical process using Azure Synapse Analytics. On the left hand it show the Operational Data, that comes in at the Transactional Store in a container in Azure Cosmos DB. An auto-sync takes place to move the operational data to the Analytical store, also stored in an Azure Cosmos DB container. Then, through Cloud-Native HTAP with Azure Synapse Link, the data can be stored in Azure Synapse Analytics where you can use the data for machine learning and analytical services.">
            <a:extLst>
              <a:ext uri="{FF2B5EF4-FFF2-40B4-BE49-F238E27FC236}">
                <a16:creationId xmlns:a16="http://schemas.microsoft.com/office/drawing/2014/main" id="{E61DBF80-A7F3-44AC-8505-8FE9CF3EAEF0}"/>
              </a:ext>
            </a:extLst>
          </p:cNvPr>
          <p:cNvPicPr>
            <a:picLocks noChangeAspect="1"/>
          </p:cNvPicPr>
          <p:nvPr/>
        </p:nvPicPr>
        <p:blipFill>
          <a:blip r:embed="rId3"/>
          <a:stretch>
            <a:fillRect/>
          </a:stretch>
        </p:blipFill>
        <p:spPr>
          <a:xfrm>
            <a:off x="87545" y="1065367"/>
            <a:ext cx="12016911" cy="5319104"/>
          </a:xfrm>
          <a:prstGeom prst="rect">
            <a:avLst/>
          </a:prstGeom>
        </p:spPr>
      </p:pic>
      <p:sp>
        <p:nvSpPr>
          <p:cNvPr id="4" name="Title 22">
            <a:extLst>
              <a:ext uri="{FF2B5EF4-FFF2-40B4-BE49-F238E27FC236}">
                <a16:creationId xmlns:a16="http://schemas.microsoft.com/office/drawing/2014/main" id="{97955469-B882-4CFA-8D9D-FD30883D06B8}"/>
              </a:ext>
            </a:extLst>
          </p:cNvPr>
          <p:cNvSpPr>
            <a:spLocks noGrp="1"/>
          </p:cNvSpPr>
          <p:nvPr>
            <p:ph type="title"/>
          </p:nvPr>
        </p:nvSpPr>
        <p:spPr>
          <a:xfrm>
            <a:off x="418644" y="424452"/>
            <a:ext cx="11343820" cy="795089"/>
          </a:xfrm>
        </p:spPr>
        <p:txBody>
          <a:bodyPr>
            <a:noAutofit/>
          </a:bodyPr>
          <a:lstStyle/>
          <a:p>
            <a:pPr>
              <a:lnSpc>
                <a:spcPts val="3137"/>
              </a:lnSpc>
            </a:pPr>
            <a:r>
              <a:rPr lang="en-GB" sz="2800" dirty="0">
                <a:solidFill>
                  <a:srgbClr val="000000"/>
                </a:solidFill>
                <a:latin typeface="Segoe UI Semibold (Headings)"/>
              </a:rPr>
              <a:t>Design hybrid transactional and analytical processing using Azure Synapse Analytics</a:t>
            </a:r>
          </a:p>
        </p:txBody>
      </p:sp>
    </p:spTree>
    <p:extLst>
      <p:ext uri="{BB962C8B-B14F-4D97-AF65-F5344CB8AC3E}">
        <p14:creationId xmlns:p14="http://schemas.microsoft.com/office/powerpoint/2010/main" val="3780276048"/>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2D209E3-1837-4C18-AED9-45330F063EC5}"/>
              </a:ext>
            </a:extLst>
          </p:cNvPr>
          <p:cNvSpPr>
            <a:spLocks noGrp="1"/>
          </p:cNvSpPr>
          <p:nvPr>
            <p:ph type="body" sz="quarter" idx="10"/>
          </p:nvPr>
        </p:nvSpPr>
        <p:spPr>
          <a:xfrm>
            <a:off x="3280756" y="309563"/>
            <a:ext cx="2377094" cy="2600325"/>
          </a:xfrm>
        </p:spPr>
        <p:txBody>
          <a:bodyPr/>
          <a:lstStyle/>
          <a:p>
            <a:r>
              <a:rPr lang="en-US" dirty="0"/>
              <a:t>2</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222712" y="1806388"/>
            <a:ext cx="4581188" cy="3439389"/>
          </a:xfrm>
        </p:spPr>
        <p:txBody>
          <a:bodyPr/>
          <a:lstStyle/>
          <a:p>
            <a:r>
              <a:rPr lang="en-GB" dirty="0"/>
              <a:t>Access the Cosmos DB analytical store with Spark in Synapse Notebooks</a:t>
            </a:r>
          </a:p>
        </p:txBody>
      </p:sp>
      <p:sp>
        <p:nvSpPr>
          <p:cNvPr id="5" name="Subtitle 4">
            <a:extLst>
              <a:ext uri="{FF2B5EF4-FFF2-40B4-BE49-F238E27FC236}">
                <a16:creationId xmlns:a16="http://schemas.microsoft.com/office/drawing/2014/main" id="{E79A08E1-5344-4E68-A81B-A77D467FED8E}"/>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118431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a:xfrm>
            <a:off x="418644" y="424452"/>
            <a:ext cx="11343820" cy="795089"/>
          </a:xfrm>
        </p:spPr>
        <p:txBody>
          <a:bodyPr/>
          <a:lstStyle/>
          <a:p>
            <a:r>
              <a:rPr lang="en-GB" sz="2800" dirty="0">
                <a:latin typeface="Segoe UI Semibold (Headings)"/>
              </a:rPr>
              <a:t>Query Azure Cosmos DB with Apache Spark for Azure Synapse Analytics</a:t>
            </a:r>
          </a:p>
        </p:txBody>
      </p:sp>
      <p:sp>
        <p:nvSpPr>
          <p:cNvPr id="52" name="L-Shape 51">
            <a:extLst>
              <a:ext uri="{FF2B5EF4-FFF2-40B4-BE49-F238E27FC236}">
                <a16:creationId xmlns:a16="http://schemas.microsoft.com/office/drawing/2014/main" id="{5182B009-D061-42D7-AB92-58473E8582C5}"/>
              </a:ext>
              <a:ext uri="{C183D7F6-B498-43B3-948B-1728B52AA6E4}">
                <adec:decorative xmlns:adec="http://schemas.microsoft.com/office/drawing/2017/decorative" val="1"/>
              </a:ext>
            </a:extLst>
          </p:cNvPr>
          <p:cNvSpPr/>
          <p:nvPr/>
        </p:nvSpPr>
        <p:spPr bwMode="auto">
          <a:xfrm rot="13500000">
            <a:off x="443511" y="1920187"/>
            <a:ext cx="155434" cy="115811"/>
          </a:xfrm>
          <a:prstGeom prst="corner">
            <a:avLst>
              <a:gd name="adj1" fmla="val 20732"/>
              <a:gd name="adj2" fmla="val 20732"/>
            </a:avLst>
          </a:prstGeom>
          <a:solidFill>
            <a:srgbClr val="0078D3"/>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 name="TextBox 63">
            <a:extLst>
              <a:ext uri="{FF2B5EF4-FFF2-40B4-BE49-F238E27FC236}">
                <a16:creationId xmlns:a16="http://schemas.microsoft.com/office/drawing/2014/main" id="{A3DCD99B-031A-4559-B158-E26F9F506750}"/>
              </a:ext>
            </a:extLst>
          </p:cNvPr>
          <p:cNvSpPr txBox="1"/>
          <p:nvPr/>
        </p:nvSpPr>
        <p:spPr>
          <a:xfrm>
            <a:off x="837955" y="1598326"/>
            <a:ext cx="4855640" cy="731520"/>
          </a:xfrm>
          <a:prstGeom prst="rect">
            <a:avLst/>
          </a:prstGeom>
          <a:noFill/>
        </p:spPr>
        <p:txBody>
          <a:bodyPr wrap="square" lIns="0" tIns="0" rIns="0" bIns="0" rtlCol="0" anchor="ctr">
            <a:noAutofit/>
          </a:bodyPr>
          <a:lstStyle/>
          <a:p>
            <a:pPr defTabSz="932742">
              <a:defRPr/>
            </a:pPr>
            <a:r>
              <a:rPr lang="en-GB" sz="2200" dirty="0">
                <a:solidFill>
                  <a:srgbClr val="000000"/>
                </a:solidFill>
                <a:latin typeface="Segoe UI"/>
              </a:rPr>
              <a:t>Step 1: Load the data in Spark</a:t>
            </a:r>
          </a:p>
        </p:txBody>
      </p:sp>
      <p:sp>
        <p:nvSpPr>
          <p:cNvPr id="54" name="L-Shape 53">
            <a:extLst>
              <a:ext uri="{FF2B5EF4-FFF2-40B4-BE49-F238E27FC236}">
                <a16:creationId xmlns:a16="http://schemas.microsoft.com/office/drawing/2014/main" id="{74495851-CE50-4ED8-A3D7-D78EB00E1AFB}"/>
              </a:ext>
              <a:ext uri="{C183D7F6-B498-43B3-948B-1728B52AA6E4}">
                <adec:decorative xmlns:adec="http://schemas.microsoft.com/office/drawing/2017/decorative" val="1"/>
              </a:ext>
            </a:extLst>
          </p:cNvPr>
          <p:cNvSpPr/>
          <p:nvPr/>
        </p:nvSpPr>
        <p:spPr bwMode="auto">
          <a:xfrm rot="13500000">
            <a:off x="436827" y="2693225"/>
            <a:ext cx="155434" cy="115811"/>
          </a:xfrm>
          <a:prstGeom prst="corner">
            <a:avLst>
              <a:gd name="adj1" fmla="val 20732"/>
              <a:gd name="adj2" fmla="val 20732"/>
            </a:avLst>
          </a:prstGeom>
          <a:solidFill>
            <a:srgbClr val="0078D3"/>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 name="TextBox 65">
            <a:extLst>
              <a:ext uri="{FF2B5EF4-FFF2-40B4-BE49-F238E27FC236}">
                <a16:creationId xmlns:a16="http://schemas.microsoft.com/office/drawing/2014/main" id="{E0D65DD4-511E-4DA0-95D7-9DB50709A023}"/>
              </a:ext>
            </a:extLst>
          </p:cNvPr>
          <p:cNvSpPr txBox="1"/>
          <p:nvPr/>
        </p:nvSpPr>
        <p:spPr>
          <a:xfrm>
            <a:off x="837955" y="2528529"/>
            <a:ext cx="4855640" cy="731520"/>
          </a:xfrm>
          <a:prstGeom prst="rect">
            <a:avLst/>
          </a:prstGeom>
          <a:noFill/>
        </p:spPr>
        <p:txBody>
          <a:bodyPr wrap="square" lIns="0" tIns="0" rIns="0" bIns="0" rtlCol="0" anchor="ctr">
            <a:noAutofit/>
          </a:bodyPr>
          <a:lstStyle/>
          <a:p>
            <a:pPr defTabSz="932742">
              <a:defRPr/>
            </a:pPr>
            <a:r>
              <a:rPr lang="en-GB" sz="2200" dirty="0">
                <a:solidFill>
                  <a:srgbClr val="000000"/>
                </a:solidFill>
                <a:latin typeface="Segoe UI"/>
              </a:rPr>
              <a:t>Step 2: Create a base DataFrame</a:t>
            </a:r>
          </a:p>
        </p:txBody>
      </p:sp>
      <p:sp>
        <p:nvSpPr>
          <p:cNvPr id="56" name="L-Shape 55">
            <a:extLst>
              <a:ext uri="{FF2B5EF4-FFF2-40B4-BE49-F238E27FC236}">
                <a16:creationId xmlns:a16="http://schemas.microsoft.com/office/drawing/2014/main" id="{C2821181-2351-4E0A-94F5-8D7125C2F50C}"/>
              </a:ext>
              <a:ext uri="{C183D7F6-B498-43B3-948B-1728B52AA6E4}">
                <adec:decorative xmlns:adec="http://schemas.microsoft.com/office/drawing/2017/decorative" val="1"/>
              </a:ext>
            </a:extLst>
          </p:cNvPr>
          <p:cNvSpPr/>
          <p:nvPr/>
        </p:nvSpPr>
        <p:spPr bwMode="auto">
          <a:xfrm rot="13500000">
            <a:off x="443508" y="3746175"/>
            <a:ext cx="155434" cy="115811"/>
          </a:xfrm>
          <a:prstGeom prst="corner">
            <a:avLst>
              <a:gd name="adj1" fmla="val 20732"/>
              <a:gd name="adj2" fmla="val 20732"/>
            </a:avLst>
          </a:prstGeom>
          <a:solidFill>
            <a:srgbClr val="0078D3"/>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 name="TextBox 67">
            <a:extLst>
              <a:ext uri="{FF2B5EF4-FFF2-40B4-BE49-F238E27FC236}">
                <a16:creationId xmlns:a16="http://schemas.microsoft.com/office/drawing/2014/main" id="{40697F25-4FCB-4F77-AAE4-E8D6F3A8986E}"/>
              </a:ext>
            </a:extLst>
          </p:cNvPr>
          <p:cNvSpPr txBox="1"/>
          <p:nvPr/>
        </p:nvSpPr>
        <p:spPr>
          <a:xfrm>
            <a:off x="837954" y="3444450"/>
            <a:ext cx="4855641" cy="731520"/>
          </a:xfrm>
          <a:prstGeom prst="rect">
            <a:avLst/>
          </a:prstGeom>
          <a:noFill/>
        </p:spPr>
        <p:txBody>
          <a:bodyPr wrap="square" lIns="0" tIns="0" rIns="0" bIns="0" rtlCol="0" anchor="ctr">
            <a:noAutofit/>
          </a:bodyPr>
          <a:lstStyle/>
          <a:p>
            <a:pPr defTabSz="932742">
              <a:defRPr/>
            </a:pPr>
            <a:r>
              <a:rPr lang="en-GB" sz="2200" dirty="0">
                <a:solidFill>
                  <a:srgbClr val="000000"/>
                </a:solidFill>
                <a:latin typeface="Segoe UI"/>
              </a:rPr>
              <a:t>Step 3: Flatten JSON data</a:t>
            </a:r>
          </a:p>
        </p:txBody>
      </p:sp>
      <p:sp>
        <p:nvSpPr>
          <p:cNvPr id="58" name="L-Shape 57">
            <a:extLst>
              <a:ext uri="{FF2B5EF4-FFF2-40B4-BE49-F238E27FC236}">
                <a16:creationId xmlns:a16="http://schemas.microsoft.com/office/drawing/2014/main" id="{CC975B50-444F-4F61-B9B5-3149CD91A5C5}"/>
              </a:ext>
              <a:ext uri="{C183D7F6-B498-43B3-948B-1728B52AA6E4}">
                <adec:decorative xmlns:adec="http://schemas.microsoft.com/office/drawing/2017/decorative" val="1"/>
              </a:ext>
            </a:extLst>
          </p:cNvPr>
          <p:cNvSpPr/>
          <p:nvPr/>
        </p:nvSpPr>
        <p:spPr bwMode="auto">
          <a:xfrm rot="13500000">
            <a:off x="443510" y="4577665"/>
            <a:ext cx="155434" cy="115811"/>
          </a:xfrm>
          <a:prstGeom prst="corner">
            <a:avLst>
              <a:gd name="adj1" fmla="val 20732"/>
              <a:gd name="adj2" fmla="val 20732"/>
            </a:avLst>
          </a:prstGeom>
          <a:solidFill>
            <a:srgbClr val="0078D3"/>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 name="TextBox 69">
            <a:extLst>
              <a:ext uri="{FF2B5EF4-FFF2-40B4-BE49-F238E27FC236}">
                <a16:creationId xmlns:a16="http://schemas.microsoft.com/office/drawing/2014/main" id="{410C23C2-EE65-42A0-8654-51F804E206E7}"/>
              </a:ext>
            </a:extLst>
          </p:cNvPr>
          <p:cNvSpPr txBox="1"/>
          <p:nvPr/>
        </p:nvSpPr>
        <p:spPr>
          <a:xfrm>
            <a:off x="837955" y="4275940"/>
            <a:ext cx="4855640" cy="731520"/>
          </a:xfrm>
          <a:prstGeom prst="rect">
            <a:avLst/>
          </a:prstGeom>
          <a:noFill/>
        </p:spPr>
        <p:txBody>
          <a:bodyPr wrap="square" lIns="0" tIns="0" rIns="0" bIns="0" rtlCol="0" anchor="ctr">
            <a:noAutofit/>
          </a:bodyPr>
          <a:lstStyle/>
          <a:p>
            <a:pPr defTabSz="932742">
              <a:defRPr/>
            </a:pPr>
            <a:r>
              <a:rPr lang="en-GB" sz="2200" dirty="0">
                <a:solidFill>
                  <a:srgbClr val="000000"/>
                </a:solidFill>
                <a:latin typeface="Segoe UI"/>
              </a:rPr>
              <a:t>Step 4: Create the final DataFrame</a:t>
            </a:r>
          </a:p>
        </p:txBody>
      </p:sp>
      <p:pic>
        <p:nvPicPr>
          <p:cNvPr id="2" name="Picture 1" descr="This image shows the architecture of quering Azure Cosmos DB with a serverless SQL pool in Azure Synapse Analytics. ">
            <a:extLst>
              <a:ext uri="{FF2B5EF4-FFF2-40B4-BE49-F238E27FC236}">
                <a16:creationId xmlns:a16="http://schemas.microsoft.com/office/drawing/2014/main" id="{3C44BFE0-D3B1-4E41-A671-6D2BBF3E001D}"/>
              </a:ext>
            </a:extLst>
          </p:cNvPr>
          <p:cNvPicPr>
            <a:picLocks noChangeAspect="1"/>
          </p:cNvPicPr>
          <p:nvPr/>
        </p:nvPicPr>
        <p:blipFill rotWithShape="1">
          <a:blip r:embed="rId3"/>
          <a:srcRect r="9456"/>
          <a:stretch/>
        </p:blipFill>
        <p:spPr>
          <a:xfrm>
            <a:off x="6154266" y="1203357"/>
            <a:ext cx="5619090" cy="4914409"/>
          </a:xfrm>
          <a:prstGeom prst="rect">
            <a:avLst/>
          </a:prstGeom>
        </p:spPr>
      </p:pic>
    </p:spTree>
    <p:extLst>
      <p:ext uri="{BB962C8B-B14F-4D97-AF65-F5344CB8AC3E}">
        <p14:creationId xmlns:p14="http://schemas.microsoft.com/office/powerpoint/2010/main" val="222699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B595980-056E-401A-B177-33429926E53F}"/>
              </a:ext>
            </a:extLst>
          </p:cNvPr>
          <p:cNvSpPr>
            <a:spLocks noGrp="1"/>
          </p:cNvSpPr>
          <p:nvPr>
            <p:ph type="title"/>
          </p:nvPr>
        </p:nvSpPr>
        <p:spPr>
          <a:xfrm>
            <a:off x="355354" y="918192"/>
            <a:ext cx="11343820" cy="397545"/>
          </a:xfrm>
        </p:spPr>
        <p:txBody>
          <a:bodyPr>
            <a:noAutofit/>
          </a:bodyPr>
          <a:lstStyle/>
          <a:p>
            <a:pPr>
              <a:lnSpc>
                <a:spcPts val="3137"/>
              </a:lnSpc>
            </a:pPr>
            <a:r>
              <a:rPr lang="en-GB" sz="2800" dirty="0">
                <a:solidFill>
                  <a:srgbClr val="000000"/>
                </a:solidFill>
                <a:latin typeface="Segoe UI Semibold (Headings)"/>
              </a:rPr>
              <a:t>Query Azure Cosmos DB with Apache Spark for Azure Synapse Analytics (continued #1)</a:t>
            </a:r>
          </a:p>
        </p:txBody>
      </p:sp>
      <p:sp>
        <p:nvSpPr>
          <p:cNvPr id="10" name="Rectangle 9">
            <a:extLst>
              <a:ext uri="{FF2B5EF4-FFF2-40B4-BE49-F238E27FC236}">
                <a16:creationId xmlns:a16="http://schemas.microsoft.com/office/drawing/2014/main" id="{433315F4-B5F7-43D8-AF80-0E5700B5B64C}"/>
              </a:ext>
            </a:extLst>
          </p:cNvPr>
          <p:cNvSpPr/>
          <p:nvPr/>
        </p:nvSpPr>
        <p:spPr>
          <a:xfrm>
            <a:off x="355354" y="3101403"/>
            <a:ext cx="2991540" cy="169545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2400" dirty="0">
                <a:solidFill>
                  <a:schemeClr val="bg2"/>
                </a:solidFill>
                <a:latin typeface="Segoe UI (Body)"/>
              </a:rPr>
              <a:t>Step 1:</a:t>
            </a:r>
          </a:p>
          <a:p>
            <a:pPr algn="ctr"/>
            <a:r>
              <a:rPr lang="en-IE" sz="2400" dirty="0">
                <a:solidFill>
                  <a:schemeClr val="bg2"/>
                </a:solidFill>
                <a:latin typeface="Segoe UI (Body)"/>
              </a:rPr>
              <a:t>Load data to DataFrame</a:t>
            </a:r>
          </a:p>
        </p:txBody>
      </p:sp>
      <p:pic>
        <p:nvPicPr>
          <p:cNvPr id="8" name="Picture 7">
            <a:extLst>
              <a:ext uri="{FF2B5EF4-FFF2-40B4-BE49-F238E27FC236}">
                <a16:creationId xmlns:a16="http://schemas.microsoft.com/office/drawing/2014/main" id="{B7074DFF-1281-43F6-8C43-070B22AAEB9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577340" y="3696716"/>
            <a:ext cx="514350" cy="504825"/>
          </a:xfrm>
          <a:prstGeom prst="rect">
            <a:avLst/>
          </a:prstGeom>
        </p:spPr>
      </p:pic>
      <p:pic>
        <p:nvPicPr>
          <p:cNvPr id="2050" name="Picture 2" descr="This image shows a screenshot of the Spark query required to load data to a DataFrame">
            <a:extLst>
              <a:ext uri="{FF2B5EF4-FFF2-40B4-BE49-F238E27FC236}">
                <a16:creationId xmlns:a16="http://schemas.microsoft.com/office/drawing/2014/main" id="{E0EA53F0-2321-470E-BC4D-70363451E01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1408"/>
          <a:stretch/>
        </p:blipFill>
        <p:spPr bwMode="auto">
          <a:xfrm>
            <a:off x="4322136" y="1958994"/>
            <a:ext cx="7135432" cy="3630436"/>
          </a:xfrm>
          <a:prstGeom prst="rect">
            <a:avLst/>
          </a:prstGeom>
          <a:noFill/>
        </p:spPr>
      </p:pic>
    </p:spTree>
    <p:extLst>
      <p:ext uri="{BB962C8B-B14F-4D97-AF65-F5344CB8AC3E}">
        <p14:creationId xmlns:p14="http://schemas.microsoft.com/office/powerpoint/2010/main" val="14008855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050"/>
                                        </p:tgtEl>
                                        <p:attrNameLst>
                                          <p:attrName>style.visibility</p:attrName>
                                        </p:attrNameLst>
                                      </p:cBhvr>
                                      <p:to>
                                        <p:strVal val="visible"/>
                                      </p:to>
                                    </p:set>
                                    <p:animEffect transition="in" filter="fade">
                                      <p:cBhvr>
                                        <p:cTn id="14"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B595980-056E-401A-B177-33429926E53F}"/>
              </a:ext>
            </a:extLst>
          </p:cNvPr>
          <p:cNvSpPr>
            <a:spLocks noGrp="1"/>
          </p:cNvSpPr>
          <p:nvPr>
            <p:ph type="title"/>
          </p:nvPr>
        </p:nvSpPr>
        <p:spPr>
          <a:xfrm>
            <a:off x="355354" y="918192"/>
            <a:ext cx="11343820" cy="397545"/>
          </a:xfrm>
        </p:spPr>
        <p:txBody>
          <a:bodyPr>
            <a:noAutofit/>
          </a:bodyPr>
          <a:lstStyle/>
          <a:p>
            <a:pPr>
              <a:lnSpc>
                <a:spcPts val="3137"/>
              </a:lnSpc>
            </a:pPr>
            <a:r>
              <a:rPr lang="en-GB" sz="2800" dirty="0">
                <a:solidFill>
                  <a:srgbClr val="000000"/>
                </a:solidFill>
                <a:latin typeface="Segoe UI Semibold (Headings)"/>
              </a:rPr>
              <a:t>Query Azure Cosmos DB with Apache Spark for Azure Synapse Analytics (continued #2)</a:t>
            </a:r>
          </a:p>
        </p:txBody>
      </p:sp>
      <p:sp>
        <p:nvSpPr>
          <p:cNvPr id="10" name="Rectangle 9">
            <a:extLst>
              <a:ext uri="{FF2B5EF4-FFF2-40B4-BE49-F238E27FC236}">
                <a16:creationId xmlns:a16="http://schemas.microsoft.com/office/drawing/2014/main" id="{433315F4-B5F7-43D8-AF80-0E5700B5B64C}"/>
              </a:ext>
            </a:extLst>
          </p:cNvPr>
          <p:cNvSpPr/>
          <p:nvPr/>
        </p:nvSpPr>
        <p:spPr>
          <a:xfrm>
            <a:off x="355354" y="3101403"/>
            <a:ext cx="2991540" cy="169545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2400" dirty="0">
                <a:solidFill>
                  <a:schemeClr val="bg2"/>
                </a:solidFill>
                <a:latin typeface="Segoe UI (Body)"/>
              </a:rPr>
              <a:t>Step 2:</a:t>
            </a:r>
          </a:p>
          <a:p>
            <a:pPr algn="ctr"/>
            <a:r>
              <a:rPr lang="en-IE" sz="2400" dirty="0">
                <a:solidFill>
                  <a:schemeClr val="bg2"/>
                </a:solidFill>
                <a:latin typeface="Segoe UI (Body)"/>
              </a:rPr>
              <a:t>Create a base DataFrame</a:t>
            </a:r>
          </a:p>
        </p:txBody>
      </p:sp>
      <p:pic>
        <p:nvPicPr>
          <p:cNvPr id="8" name="Picture 7">
            <a:extLst>
              <a:ext uri="{FF2B5EF4-FFF2-40B4-BE49-F238E27FC236}">
                <a16:creationId xmlns:a16="http://schemas.microsoft.com/office/drawing/2014/main" id="{B7074DFF-1281-43F6-8C43-070B22AAEB9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577340" y="3696716"/>
            <a:ext cx="514350" cy="504825"/>
          </a:xfrm>
          <a:prstGeom prst="rect">
            <a:avLst/>
          </a:prstGeom>
        </p:spPr>
      </p:pic>
      <p:pic>
        <p:nvPicPr>
          <p:cNvPr id="3074" name="Picture 2" descr="This image shows a screenshot of the code that retrieves data into a base dataframe">
            <a:extLst>
              <a:ext uri="{FF2B5EF4-FFF2-40B4-BE49-F238E27FC236}">
                <a16:creationId xmlns:a16="http://schemas.microsoft.com/office/drawing/2014/main" id="{3799E7C7-414E-4B61-8310-B24ABCD9A4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2136" y="1556938"/>
            <a:ext cx="6813349" cy="4708633"/>
          </a:xfrm>
          <a:prstGeom prst="rect">
            <a:avLst/>
          </a:prstGeom>
          <a:noFill/>
        </p:spPr>
      </p:pic>
    </p:spTree>
    <p:extLst>
      <p:ext uri="{BB962C8B-B14F-4D97-AF65-F5344CB8AC3E}">
        <p14:creationId xmlns:p14="http://schemas.microsoft.com/office/powerpoint/2010/main" val="27060065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074"/>
                                        </p:tgtEl>
                                        <p:attrNameLst>
                                          <p:attrName>style.visibility</p:attrName>
                                        </p:attrNameLst>
                                      </p:cBhvr>
                                      <p:to>
                                        <p:strVal val="visible"/>
                                      </p:to>
                                    </p:set>
                                    <p:animEffect transition="in" filter="fade">
                                      <p:cBhvr>
                                        <p:cTn id="14"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B595980-056E-401A-B177-33429926E53F}"/>
              </a:ext>
            </a:extLst>
          </p:cNvPr>
          <p:cNvSpPr>
            <a:spLocks noGrp="1"/>
          </p:cNvSpPr>
          <p:nvPr>
            <p:ph type="title"/>
          </p:nvPr>
        </p:nvSpPr>
        <p:spPr>
          <a:xfrm>
            <a:off x="355354" y="918192"/>
            <a:ext cx="11343820" cy="397545"/>
          </a:xfrm>
        </p:spPr>
        <p:txBody>
          <a:bodyPr>
            <a:noAutofit/>
          </a:bodyPr>
          <a:lstStyle/>
          <a:p>
            <a:pPr>
              <a:lnSpc>
                <a:spcPts val="3137"/>
              </a:lnSpc>
            </a:pPr>
            <a:r>
              <a:rPr lang="en-GB" sz="2800" dirty="0">
                <a:solidFill>
                  <a:srgbClr val="000000"/>
                </a:solidFill>
                <a:latin typeface="Segoe UI Semibold (Headings)"/>
              </a:rPr>
              <a:t>Query Azure Cosmos DB with Apache Spark for Azure Synapse Analytics (continued #3)</a:t>
            </a:r>
          </a:p>
        </p:txBody>
      </p:sp>
      <p:sp>
        <p:nvSpPr>
          <p:cNvPr id="10" name="Rectangle 9">
            <a:extLst>
              <a:ext uri="{FF2B5EF4-FFF2-40B4-BE49-F238E27FC236}">
                <a16:creationId xmlns:a16="http://schemas.microsoft.com/office/drawing/2014/main" id="{433315F4-B5F7-43D8-AF80-0E5700B5B64C}"/>
              </a:ext>
            </a:extLst>
          </p:cNvPr>
          <p:cNvSpPr/>
          <p:nvPr/>
        </p:nvSpPr>
        <p:spPr>
          <a:xfrm>
            <a:off x="355354" y="3101403"/>
            <a:ext cx="2991540" cy="169545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2400" dirty="0">
                <a:solidFill>
                  <a:schemeClr val="bg2"/>
                </a:solidFill>
                <a:latin typeface="Segoe UI (Body)"/>
              </a:rPr>
              <a:t>Step 3:</a:t>
            </a:r>
          </a:p>
          <a:p>
            <a:pPr algn="ctr"/>
            <a:r>
              <a:rPr lang="en-IE" sz="2400" dirty="0">
                <a:solidFill>
                  <a:schemeClr val="bg2"/>
                </a:solidFill>
                <a:latin typeface="Segoe UI (Body)"/>
              </a:rPr>
              <a:t>Flattening JSON data</a:t>
            </a:r>
          </a:p>
        </p:txBody>
      </p:sp>
      <p:pic>
        <p:nvPicPr>
          <p:cNvPr id="8" name="Picture 7">
            <a:extLst>
              <a:ext uri="{FF2B5EF4-FFF2-40B4-BE49-F238E27FC236}">
                <a16:creationId xmlns:a16="http://schemas.microsoft.com/office/drawing/2014/main" id="{B7074DFF-1281-43F6-8C43-070B22AAEB9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577340" y="3696716"/>
            <a:ext cx="514350" cy="504825"/>
          </a:xfrm>
          <a:prstGeom prst="rect">
            <a:avLst/>
          </a:prstGeom>
        </p:spPr>
      </p:pic>
      <p:pic>
        <p:nvPicPr>
          <p:cNvPr id="4098" name="Picture 2" descr="This image shows a screenshot of the vode that is required to flatten JSON data">
            <a:extLst>
              <a:ext uri="{FF2B5EF4-FFF2-40B4-BE49-F238E27FC236}">
                <a16:creationId xmlns:a16="http://schemas.microsoft.com/office/drawing/2014/main" id="{DDE37DAF-DE27-4856-96D7-7CD1AA884F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9097" y="1931594"/>
            <a:ext cx="7163225" cy="4008214"/>
          </a:xfrm>
          <a:prstGeom prst="rect">
            <a:avLst/>
          </a:prstGeom>
          <a:noFill/>
        </p:spPr>
      </p:pic>
    </p:spTree>
    <p:extLst>
      <p:ext uri="{BB962C8B-B14F-4D97-AF65-F5344CB8AC3E}">
        <p14:creationId xmlns:p14="http://schemas.microsoft.com/office/powerpoint/2010/main" val="31477295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Solliance">
      <a:dk1>
        <a:srgbClr val="1A1F20"/>
      </a:dk1>
      <a:lt1>
        <a:sysClr val="window" lastClr="FFFFFF"/>
      </a:lt1>
      <a:dk2>
        <a:srgbClr val="0077C8"/>
      </a:dk2>
      <a:lt2>
        <a:srgbClr val="E7E6E6"/>
      </a:lt2>
      <a:accent1>
        <a:srgbClr val="008CE2"/>
      </a:accent1>
      <a:accent2>
        <a:srgbClr val="7DDAFF"/>
      </a:accent2>
      <a:accent3>
        <a:srgbClr val="EDE600"/>
      </a:accent3>
      <a:accent4>
        <a:srgbClr val="FCF6A7"/>
      </a:accent4>
      <a:accent5>
        <a:srgbClr val="46D577"/>
      </a:accent5>
      <a:accent6>
        <a:srgbClr val="9DE89F"/>
      </a:accent6>
      <a:hlink>
        <a:srgbClr val="0077C8"/>
      </a:hlink>
      <a:folHlink>
        <a:srgbClr val="46D577"/>
      </a:folHlink>
    </a:clrScheme>
    <a:fontScheme name="Custom 148">
      <a:majorFont>
        <a:latin typeface="Catamaran Extra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C Architect Boot Camp 2019">
  <a:themeElements>
    <a:clrScheme name="ArchitectBootCamp_2018">
      <a:dk1>
        <a:srgbClr val="1A1A1A"/>
      </a:dk1>
      <a:lt1>
        <a:srgbClr val="FFFFFF"/>
      </a:lt1>
      <a:dk2>
        <a:srgbClr val="0D0D0D"/>
      </a:dk2>
      <a:lt2>
        <a:srgbClr val="E6E6E6"/>
      </a:lt2>
      <a:accent1>
        <a:srgbClr val="0072C6"/>
      </a:accent1>
      <a:accent2>
        <a:srgbClr val="00BCF2"/>
      </a:accent2>
      <a:accent3>
        <a:srgbClr val="002050"/>
      </a:accent3>
      <a:accent4>
        <a:srgbClr val="505050"/>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4050</TotalTime>
  <Words>2564</Words>
  <Application>Microsoft Macintosh PowerPoint</Application>
  <PresentationFormat>Widescreen</PresentationFormat>
  <Paragraphs>165</Paragraphs>
  <Slides>13</Slides>
  <Notes>12</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13</vt:i4>
      </vt:variant>
    </vt:vector>
  </HeadingPairs>
  <TitlesOfParts>
    <vt:vector size="28" baseType="lpstr">
      <vt:lpstr>-apple-system</vt:lpstr>
      <vt:lpstr>Arial</vt:lpstr>
      <vt:lpstr>Calibri</vt:lpstr>
      <vt:lpstr>Catamaran ExtraBold</vt:lpstr>
      <vt:lpstr>Consolas</vt:lpstr>
      <vt:lpstr>Lucida Sans</vt:lpstr>
      <vt:lpstr>Montserrat</vt:lpstr>
      <vt:lpstr>Segoe UI</vt:lpstr>
      <vt:lpstr>Segoe UI (Body)</vt:lpstr>
      <vt:lpstr>Segoe UI Semibold</vt:lpstr>
      <vt:lpstr>Segoe UI Semibold (Headings)</vt:lpstr>
      <vt:lpstr>Segoe UI Semilight</vt:lpstr>
      <vt:lpstr>Wingdings</vt:lpstr>
      <vt:lpstr>Office Theme</vt:lpstr>
      <vt:lpstr>PC Architect Boot Camp 2019</vt:lpstr>
      <vt:lpstr>Support Hybrid Transactional Analytical Processing (HTAP) with Azure Synapse Link</vt:lpstr>
      <vt:lpstr>Agenda</vt:lpstr>
      <vt:lpstr>What is HTAP and Synapse Link?</vt:lpstr>
      <vt:lpstr>Design hybrid transactional and analytical processing using Azure Synapse Analytics</vt:lpstr>
      <vt:lpstr>Access the Cosmos DB analytical store with Spark in Synapse Notebooks</vt:lpstr>
      <vt:lpstr>Query Azure Cosmos DB with Apache Spark for Azure Synapse Analytics</vt:lpstr>
      <vt:lpstr>Query Azure Cosmos DB with Apache Spark for Azure Synapse Analytics (continued #1)</vt:lpstr>
      <vt:lpstr>Query Azure Cosmos DB with Apache Spark for Azure Synapse Analytics (continued #2)</vt:lpstr>
      <vt:lpstr>Query Azure Cosmos DB with Apache Spark for Azure Synapse Analytics (continued #3)</vt:lpstr>
      <vt:lpstr>Query Azure Cosmos DB with Apache Spark for Azure Synapse Analytics (continued #4)</vt:lpstr>
      <vt:lpstr>Query the Cosmos DB analytical store with serverless SQL pool</vt:lpstr>
      <vt:lpstr>Query Azure Cosmos DB with SQL Serverless for Azure Synapse Analytics</vt:lpstr>
      <vt:lpstr>LAB 14: Using Azure Synapse Link for Azure Cosmos DB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Khalay Chio</dc:creator>
  <cp:lastModifiedBy>Kyle Bunting</cp:lastModifiedBy>
  <cp:revision>32</cp:revision>
  <dcterms:created xsi:type="dcterms:W3CDTF">2021-04-14T17:02:56Z</dcterms:created>
  <dcterms:modified xsi:type="dcterms:W3CDTF">2023-12-03T04:53:13Z</dcterms:modified>
</cp:coreProperties>
</file>